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27" r:id="rId2"/>
    <p:sldMasterId id="2147483739" r:id="rId3"/>
  </p:sldMasterIdLst>
  <p:notesMasterIdLst>
    <p:notesMasterId r:id="rId18"/>
  </p:notesMasterIdLst>
  <p:sldIdLst>
    <p:sldId id="256" r:id="rId4"/>
    <p:sldId id="287" r:id="rId5"/>
    <p:sldId id="353" r:id="rId6"/>
    <p:sldId id="354" r:id="rId7"/>
    <p:sldId id="355" r:id="rId8"/>
    <p:sldId id="278" r:id="rId9"/>
    <p:sldId id="356" r:id="rId10"/>
    <p:sldId id="357" r:id="rId11"/>
    <p:sldId id="359" r:id="rId12"/>
    <p:sldId id="360" r:id="rId13"/>
    <p:sldId id="361" r:id="rId14"/>
    <p:sldId id="362" r:id="rId15"/>
    <p:sldId id="363" r:id="rId16"/>
    <p:sldId id="299" r:id="rId17"/>
  </p:sldIdLst>
  <p:sldSz cx="12192000" cy="6858000"/>
  <p:notesSz cx="6858000" cy="9144000"/>
  <p:defaultTextStyle>
    <a:defPPr>
      <a:defRPr lang="fr-FR"/>
    </a:defPPr>
    <a:lvl1pPr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1pPr>
    <a:lvl2pPr marL="567717" indent="-50304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37232" indent="-102405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3pPr>
    <a:lvl4pPr marL="1706745" indent="-154505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4pPr>
    <a:lvl5pPr marL="2274462" indent="-204809" algn="l" defTabSz="1137232" rtl="0" fontAlgn="base">
      <a:spcBef>
        <a:spcPct val="0"/>
      </a:spcBef>
      <a:spcAft>
        <a:spcPct val="0"/>
      </a:spcAft>
      <a:defRPr sz="2263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87066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6pPr>
    <a:lvl7pPr marL="3104479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7pPr>
    <a:lvl8pPr marL="3621893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8pPr>
    <a:lvl9pPr marL="4139306" algn="l" defTabSz="1034826" rtl="0" eaLnBrk="1" latinLnBrk="0" hangingPunct="1">
      <a:defRPr sz="2263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E4A"/>
    <a:srgbClr val="D0671C"/>
    <a:srgbClr val="F9E973"/>
    <a:srgbClr val="D06421"/>
    <a:srgbClr val="D0671E"/>
    <a:srgbClr val="931919"/>
    <a:srgbClr val="B1453D"/>
    <a:srgbClr val="252E4A"/>
    <a:srgbClr val="D0661C"/>
    <a:srgbClr val="D06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1" autoAdjust="0"/>
    <p:restoredTop sz="96291" autoAdjust="0"/>
  </p:normalViewPr>
  <p:slideViewPr>
    <p:cSldViewPr>
      <p:cViewPr varScale="1">
        <p:scale>
          <a:sx n="128" d="100"/>
          <a:sy n="128" d="100"/>
        </p:scale>
        <p:origin x="744" y="176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1pPr>
    <a:lvl2pPr marL="517413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2pPr>
    <a:lvl3pPr marL="1034826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3pPr>
    <a:lvl4pPr marL="1552240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4pPr>
    <a:lvl5pPr marL="2069653" algn="l" rtl="0" eaLnBrk="0" fontAlgn="base" hangingPunct="0">
      <a:spcBef>
        <a:spcPct val="30000"/>
      </a:spcBef>
      <a:spcAft>
        <a:spcPct val="0"/>
      </a:spcAft>
      <a:defRPr sz="1358" kern="1200">
        <a:solidFill>
          <a:schemeClr val="tx1"/>
        </a:solidFill>
        <a:latin typeface="+mn-lt"/>
        <a:ea typeface="+mn-ea"/>
        <a:cs typeface="+mn-cs"/>
      </a:defRPr>
    </a:lvl5pPr>
    <a:lvl6pPr marL="2587066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6pPr>
    <a:lvl7pPr marL="3104479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7pPr>
    <a:lvl8pPr marL="3621893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8pPr>
    <a:lvl9pPr marL="4139306" algn="l" defTabSz="1034826" rtl="0" eaLnBrk="1" latinLnBrk="0" hangingPunct="1">
      <a:defRPr sz="135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3537" y="6281400"/>
            <a:ext cx="2729259" cy="364730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242796" y="6281400"/>
            <a:ext cx="5541624" cy="364730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4221627" y="4895948"/>
            <a:ext cx="3748745" cy="83530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298" y="2009892"/>
            <a:ext cx="8924219" cy="115583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490" y="3576130"/>
            <a:ext cx="4885837" cy="652510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5" y="63615"/>
            <a:ext cx="3333231" cy="888659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1" y="484759"/>
            <a:ext cx="12192000" cy="21843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4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32" y="456362"/>
            <a:ext cx="3932845" cy="16008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308" y="988184"/>
            <a:ext cx="6171458" cy="48726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32" y="2057221"/>
            <a:ext cx="3932845" cy="38125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486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2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485" y="364731"/>
            <a:ext cx="2628485" cy="581232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9032" y="364731"/>
            <a:ext cx="7712976" cy="58123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1820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785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93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46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847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6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0015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3572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6011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89568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2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08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177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765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862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351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-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3537" y="6281400"/>
            <a:ext cx="2729259" cy="364730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242796" y="6281400"/>
            <a:ext cx="5541624" cy="364730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4221627" y="4895948"/>
            <a:ext cx="3748745" cy="83530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298" y="2009892"/>
            <a:ext cx="8924219" cy="115583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490" y="3576130"/>
            <a:ext cx="4885837" cy="652510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5" y="63615"/>
            <a:ext cx="3333231" cy="888659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 flipH="1" flipV="1">
            <a:off x="1" y="484759"/>
            <a:ext cx="12192000" cy="21843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09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3A7BA1AF-D220-4E05-997F-9A1601D618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60015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1 :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E7A17C2A-D70B-4C8D-A924-74F7A43B07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3572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6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Sous </a:t>
            </a:r>
            <a:r>
              <a:rPr lang="fr-FR" sz="1800" dirty="0" err="1"/>
              <a:t>sous</a:t>
            </a:r>
            <a:r>
              <a:rPr lang="fr-FR" sz="1800" dirty="0"/>
              <a:t> point</a:t>
            </a:r>
          </a:p>
          <a:p>
            <a:pPr lvl="0"/>
            <a:r>
              <a:rPr lang="fr-FR" sz="1800" dirty="0"/>
              <a:t>Sous point numéro 2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C2044AB0-2F75-4A4D-865F-582989ACFF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686011" y="1406783"/>
            <a:ext cx="5158153" cy="693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24314C"/>
                </a:solidFill>
              </a:defRPr>
            </a:lvl1pPr>
          </a:lstStyle>
          <a:p>
            <a:r>
              <a:rPr lang="fr-FR" dirty="0"/>
              <a:t>Point numéro 2 :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id="{21931ED6-6A8B-4C76-B6C9-B53B3A54F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689568" y="2125047"/>
            <a:ext cx="5158153" cy="384802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1">
                <a:solidFill>
                  <a:srgbClr val="D0671C"/>
                </a:solidFill>
              </a:defRPr>
            </a:lvl1pPr>
            <a:lvl2pPr>
              <a:defRPr sz="1400">
                <a:solidFill>
                  <a:srgbClr val="232F49"/>
                </a:solidFill>
              </a:defRPr>
            </a:lvl2pPr>
          </a:lstStyle>
          <a:p>
            <a:r>
              <a:rPr lang="fr-FR" sz="1800" dirty="0"/>
              <a:t>Sous point numéro 1</a:t>
            </a:r>
          </a:p>
          <a:p>
            <a:pPr lvl="1"/>
            <a:r>
              <a:rPr lang="fr-FR" sz="1800" dirty="0"/>
              <a:t>Avantages</a:t>
            </a:r>
          </a:p>
          <a:p>
            <a:pPr lvl="1"/>
            <a:r>
              <a:rPr lang="fr-FR" sz="1800" dirty="0"/>
              <a:t>Inconvénients</a:t>
            </a:r>
          </a:p>
          <a:p>
            <a:pPr lvl="0"/>
            <a:r>
              <a:rPr lang="fr-FR" sz="1800" dirty="0"/>
              <a:t>Sous point numéro 2</a:t>
            </a:r>
          </a:p>
          <a:p>
            <a:pPr lvl="1"/>
            <a:endParaRPr lang="fr-FR" sz="1800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623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-2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Connecteur droit 28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114486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426242" y="6562501"/>
            <a:ext cx="2117558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586411" y="6615097"/>
            <a:ext cx="471098" cy="18418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8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32" name="Connecteur droit 31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62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513537" y="6281400"/>
            <a:ext cx="2729259" cy="364730"/>
          </a:xfrm>
          <a:prstGeom prst="rect">
            <a:avLst/>
          </a:prstGeom>
        </p:spPr>
        <p:txBody>
          <a:bodyPr/>
          <a:lstStyle>
            <a:lvl1pPr algn="ctr">
              <a:defRPr lang="fr-FR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1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5242796" y="6281400"/>
            <a:ext cx="5541624" cy="364730"/>
          </a:xfrm>
          <a:prstGeom prst="rect">
            <a:avLst/>
          </a:prstGeom>
        </p:spPr>
        <p:txBody>
          <a:bodyPr/>
          <a:lstStyle>
            <a:lvl1pPr algn="ctr">
              <a:defRPr lang="en-US" sz="14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4221627" y="4895948"/>
            <a:ext cx="3748745" cy="835305"/>
          </a:xfrm>
          <a:prstGeom prst="rect">
            <a:avLst/>
          </a:prstGeom>
        </p:spPr>
      </p:pic>
      <p:sp>
        <p:nvSpPr>
          <p:cNvPr id="13" name="Titre 9">
            <a:extLst>
              <a:ext uri="{FF2B5EF4-FFF2-40B4-BE49-F238E27FC236}">
                <a16:creationId xmlns:a16="http://schemas.microsoft.com/office/drawing/2014/main" id="{8D03F8CC-93BB-4819-9C24-DAB232228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298" y="2009892"/>
            <a:ext cx="8924219" cy="1155834"/>
          </a:xfrm>
        </p:spPr>
        <p:txBody>
          <a:bodyPr>
            <a:normAutofit/>
          </a:bodyPr>
          <a:lstStyle>
            <a:lvl1pPr algn="ctr">
              <a:defRPr lang="fr-FR" sz="36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long mais c’est un exemple</a:t>
            </a:r>
          </a:p>
        </p:txBody>
      </p:sp>
      <p:sp>
        <p:nvSpPr>
          <p:cNvPr id="14" name="Espace réservé du texte 19">
            <a:extLst>
              <a:ext uri="{FF2B5EF4-FFF2-40B4-BE49-F238E27FC236}">
                <a16:creationId xmlns:a16="http://schemas.microsoft.com/office/drawing/2014/main" id="{E98E2E17-2259-4CBA-8F00-FA07DEDA6F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490" y="3576130"/>
            <a:ext cx="4885837" cy="652510"/>
          </a:xfrm>
        </p:spPr>
        <p:txBody>
          <a:bodyPr>
            <a:normAutofit/>
          </a:bodyPr>
          <a:lstStyle>
            <a:lvl1pPr marL="0" indent="0" algn="ctr">
              <a:buNone/>
              <a:defRPr lang="fr-FR" sz="2400" b="1" i="1" kern="1200" dirty="0" smtClean="0">
                <a:solidFill>
                  <a:srgbClr val="1D284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Nom de l’oratrice/</a:t>
            </a:r>
            <a:r>
              <a:rPr lang="fr-FR" dirty="0" err="1"/>
              <a:t>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385" y="63615"/>
            <a:ext cx="3333231" cy="888659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 flipV="1">
            <a:off x="1" y="484759"/>
            <a:ext cx="12192000" cy="21843"/>
          </a:xfrm>
          <a:prstGeom prst="line">
            <a:avLst/>
          </a:prstGeom>
          <a:ln w="28575">
            <a:solidFill>
              <a:srgbClr val="D066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D0661C"/>
                </a:solidFill>
              </a:defRPr>
            </a:lvl1pPr>
            <a:lvl2pPr>
              <a:defRPr>
                <a:solidFill>
                  <a:srgbClr val="252E4A"/>
                </a:solidFill>
              </a:defRPr>
            </a:lvl2pPr>
            <a:lvl3pPr>
              <a:defRPr>
                <a:solidFill>
                  <a:srgbClr val="D0661C"/>
                </a:solidFill>
              </a:defRPr>
            </a:lvl3pPr>
            <a:lvl4pPr>
              <a:defRPr>
                <a:solidFill>
                  <a:srgbClr val="252E4A"/>
                </a:solidFill>
              </a:defRPr>
            </a:lvl4pPr>
            <a:lvl5pPr>
              <a:defRPr>
                <a:solidFill>
                  <a:srgbClr val="D0661C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  <p:cxnSp>
        <p:nvCxnSpPr>
          <p:cNvPr id="11" name="Connecteur droit 10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22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46" y="1710458"/>
            <a:ext cx="10515734" cy="28513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46" y="4588769"/>
            <a:ext cx="10515734" cy="150024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1" name="Connecteur droit 10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3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4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 txBox="1">
            <a:spLocks/>
          </p:cNvSpPr>
          <p:nvPr userDrawn="1"/>
        </p:nvSpPr>
        <p:spPr>
          <a:xfrm>
            <a:off x="3732660" y="0"/>
            <a:ext cx="4889668" cy="7395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/>
              <a:t>Voici un titre un peu trop long qui du coup tient sur 2 lignes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3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9032" y="1825446"/>
            <a:ext cx="5170730" cy="435160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2240" y="1825446"/>
            <a:ext cx="5170730" cy="435160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96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681711"/>
            <a:ext cx="5158153" cy="82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032" y="2504599"/>
            <a:ext cx="5158153" cy="368503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1460" y="1681711"/>
            <a:ext cx="5183306" cy="822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1460" y="2504599"/>
            <a:ext cx="5183306" cy="368503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0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1" y="375765"/>
            <a:ext cx="12191999" cy="7402"/>
          </a:xfrm>
          <a:prstGeom prst="line">
            <a:avLst/>
          </a:prstGeom>
          <a:ln w="1905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37">
            <a:extLst>
              <a:ext uri="{FF2B5EF4-FFF2-40B4-BE49-F238E27FC236}">
                <a16:creationId xmlns:a16="http://schemas.microsoft.com/office/drawing/2014/main" id="{3139473C-8628-4063-B4CB-A557501D7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32660" y="0"/>
            <a:ext cx="4889668" cy="739595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Voici un titre un peu trop long qui du coup tient sur 2 lignes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60BDE70-946E-43F9-BE5D-BCC719EE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634" t="58411" r="27779" b="34092"/>
          <a:stretch/>
        </p:blipFill>
        <p:spPr>
          <a:xfrm>
            <a:off x="10957967" y="57500"/>
            <a:ext cx="1140923" cy="2542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87" y="133432"/>
            <a:ext cx="1902063" cy="5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 flipH="1">
            <a:off x="1" y="6717421"/>
            <a:ext cx="12191999" cy="7402"/>
          </a:xfrm>
          <a:prstGeom prst="line">
            <a:avLst/>
          </a:prstGeom>
          <a:ln w="12700">
            <a:solidFill>
              <a:srgbClr val="D064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69145" y="6556387"/>
            <a:ext cx="1711384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100" b="0" i="1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06682" y="6562475"/>
            <a:ext cx="5541624" cy="2893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US" sz="1100" b="0" i="1" kern="1200" dirty="0" err="1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230151" y="6556386"/>
            <a:ext cx="827358" cy="30161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fr-FR" sz="1000" b="0" i="1" kern="120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4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9032" y="364731"/>
            <a:ext cx="10513938" cy="1325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32" y="1825446"/>
            <a:ext cx="10513938" cy="4351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032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48" y="6356721"/>
            <a:ext cx="4114306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du GDR SCIPAC,CEA Saclay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1297" y="6356721"/>
            <a:ext cx="2741673" cy="364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8C4B-9C9B-41B6-8F4A-02E940D1F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48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/AC24_Scipa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n2p3.fr/e/AC24_Scipac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D42C5E-D851-4611-8D24-5785A51B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47055A2-96BC-43A6-9461-94DAD15F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EF7E964-8376-4ABA-A00F-439CAFD6B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745252"/>
            <a:ext cx="8712968" cy="1451129"/>
          </a:xfrm>
        </p:spPr>
        <p:txBody>
          <a:bodyPr>
            <a:normAutofit/>
          </a:bodyPr>
          <a:lstStyle/>
          <a:p>
            <a:r>
              <a:rPr lang="fr-FR" dirty="0"/>
              <a:t>Atelier calculs du GDR SCIPAC</a:t>
            </a:r>
            <a:br>
              <a:rPr lang="fr-FR" dirty="0"/>
            </a:br>
            <a:r>
              <a:rPr lang="fr-FR" dirty="0">
                <a:solidFill>
                  <a:srgbClr val="252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Restitution 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2747C8-201E-4B30-938D-2DEE8614F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1567" y="3501008"/>
            <a:ext cx="8320874" cy="652510"/>
          </a:xfrm>
        </p:spPr>
        <p:txBody>
          <a:bodyPr>
            <a:normAutofit/>
          </a:bodyPr>
          <a:lstStyle/>
          <a:p>
            <a:r>
              <a:rPr lang="fr-FR" sz="2000" dirty="0"/>
              <a:t>D. </a:t>
            </a:r>
            <a:r>
              <a:rPr lang="fr-FR" sz="2000" dirty="0" err="1"/>
              <a:t>Amorim</a:t>
            </a:r>
            <a:r>
              <a:rPr lang="fr-FR" sz="2000" dirty="0"/>
              <a:t>, M. </a:t>
            </a:r>
            <a:r>
              <a:rPr lang="fr-FR" sz="2000" dirty="0" err="1"/>
              <a:t>Baylac</a:t>
            </a:r>
            <a:r>
              <a:rPr lang="fr-FR" sz="2000" dirty="0"/>
              <a:t>, A. Beck, F. Bouly, B. Cros, E. D’Humières, P. Duchesne, V. Le </a:t>
            </a:r>
            <a:r>
              <a:rPr lang="fr-FR" sz="2000" dirty="0" err="1"/>
              <a:t>Flanchec</a:t>
            </a:r>
            <a:r>
              <a:rPr lang="fr-FR" sz="2000" dirty="0"/>
              <a:t>, J. Michaud, N. </a:t>
            </a:r>
            <a:r>
              <a:rPr lang="fr-FR" sz="2000" dirty="0" err="1"/>
              <a:t>Pichoff</a:t>
            </a:r>
            <a:r>
              <a:rPr lang="fr-FR" sz="2000" dirty="0"/>
              <a:t>, J. </a:t>
            </a:r>
            <a:r>
              <a:rPr lang="fr-FR" sz="2000" dirty="0" err="1"/>
              <a:t>Plouin</a:t>
            </a:r>
            <a:r>
              <a:rPr lang="fr-FR" sz="2000" dirty="0"/>
              <a:t>, T. Thuillier </a:t>
            </a:r>
          </a:p>
        </p:txBody>
      </p:sp>
    </p:spTree>
    <p:extLst>
      <p:ext uri="{BB962C8B-B14F-4D97-AF65-F5344CB8AC3E}">
        <p14:creationId xmlns:p14="http://schemas.microsoft.com/office/powerpoint/2010/main" val="138385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E557A8-108C-4CC9-98C1-42443DF1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144" y="6556387"/>
            <a:ext cx="1650391" cy="301613"/>
          </a:xfrm>
        </p:spPr>
        <p:txBody>
          <a:bodyPr/>
          <a:lstStyle/>
          <a:p>
            <a:r>
              <a:rPr lang="en-US" dirty="0"/>
              <a:t>18 </a:t>
            </a:r>
            <a:r>
              <a:rPr lang="en-US" dirty="0" err="1"/>
              <a:t>décembre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8267D-F4FC-435D-B4FD-4B580B14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1864" y="6562501"/>
            <a:ext cx="2671936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2B4560B-4FA7-4FB4-B304-9022B043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0"/>
            <a:ext cx="3613324" cy="836712"/>
          </a:xfrm>
        </p:spPr>
        <p:txBody>
          <a:bodyPr>
            <a:normAutofit/>
          </a:bodyPr>
          <a:lstStyle/>
          <a:p>
            <a:r>
              <a:rPr lang="fr-FR" sz="3200" dirty="0"/>
              <a:t>Dynamique faisceau </a:t>
            </a:r>
            <a:endParaRPr lang="en-GB" sz="3200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EA651D3-579D-477D-9195-77D24CEE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721295"/>
              </p:ext>
            </p:extLst>
          </p:nvPr>
        </p:nvGraphicFramePr>
        <p:xfrm>
          <a:off x="227351" y="1624343"/>
          <a:ext cx="4536501" cy="355233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68353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368148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379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3.1 - </a:t>
                      </a:r>
                      <a:r>
                        <a:rPr lang="fr-FR" sz="1100" b="1" dirty="0" err="1"/>
                        <a:t>Xsuite</a:t>
                      </a:r>
                      <a:r>
                        <a:rPr lang="fr-FR" sz="1100" b="1" dirty="0"/>
                        <a:t>: </a:t>
                      </a:r>
                      <a:r>
                        <a:rPr lang="fr-FR" sz="1100" b="1" dirty="0" err="1"/>
                        <a:t>tracking</a:t>
                      </a:r>
                      <a:r>
                        <a:rPr lang="fr-FR" sz="1100" b="1" dirty="0"/>
                        <a:t> avec exploitation des capacités CPU/GPU, interfaçage de codes existants avec de nouvelles infrastructures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Giovanni </a:t>
                      </a:r>
                      <a:r>
                        <a:rPr lang="fr-FR" sz="1100" dirty="0" err="1"/>
                        <a:t>Ladarola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3.2 Benchmarking </a:t>
                      </a:r>
                      <a:r>
                        <a:rPr lang="fr-FR" sz="1100" b="1" dirty="0" err="1"/>
                        <a:t>TraceWin</a:t>
                      </a:r>
                      <a:r>
                        <a:rPr lang="fr-FR" sz="1100" b="1" dirty="0"/>
                        <a:t>/RFTRACK/CST d'un aimant alpha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Abel Pires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CEA - DAM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640336">
                <a:tc>
                  <a:txBody>
                    <a:bodyPr/>
                    <a:lstStyle/>
                    <a:p>
                      <a:r>
                        <a:rPr lang="fr-FR" sz="1100" b="1" dirty="0"/>
                        <a:t>3.3 - Optimisation d'un jumeau numérique avec un moteur de calcul bayésien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Jonathan Dumas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CEA-Saclay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3.4 - Accelerator </a:t>
                      </a:r>
                      <a:r>
                        <a:rPr lang="fr-FR" sz="1100" b="1" u="none" strike="noStrike" kern="1200" baseline="0" dirty="0" err="1">
                          <a:solidFill>
                            <a:schemeClr val="dk1"/>
                          </a:solidFill>
                        </a:rPr>
                        <a:t>toolbox</a:t>
                      </a:r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 : fonctionnalités et applications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Simon White</a:t>
                      </a:r>
                    </a:p>
                    <a:p>
                      <a:pPr algn="ctr"/>
                      <a:r>
                        <a:rPr lang="fr-FR" sz="1100" dirty="0"/>
                        <a:t>ESRF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en-GB" sz="1100" b="1" dirty="0"/>
                        <a:t>3.5 </a:t>
                      </a:r>
                      <a:r>
                        <a:rPr lang="fr-FR" sz="1100" b="1" dirty="0"/>
                        <a:t>Dynamique longitudinale avec un double système RF : simulations et méthodes semi-analytiques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Alexis Gamelin</a:t>
                      </a:r>
                    </a:p>
                    <a:p>
                      <a:pPr algn="ctr"/>
                      <a:r>
                        <a:rPr lang="fr-FR" sz="1100" dirty="0"/>
                        <a:t>SOLEIL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615136"/>
                  </a:ext>
                </a:extLst>
              </a:tr>
            </a:tbl>
          </a:graphicData>
        </a:graphic>
      </p:graphicFrame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8EC240F-A5F1-403D-8D79-204B2873111A}"/>
              </a:ext>
            </a:extLst>
          </p:cNvPr>
          <p:cNvSpPr txBox="1">
            <a:spLocks/>
          </p:cNvSpPr>
          <p:nvPr/>
        </p:nvSpPr>
        <p:spPr bwMode="auto">
          <a:xfrm>
            <a:off x="335360" y="813274"/>
            <a:ext cx="4176464" cy="415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Présentations</a:t>
            </a:r>
            <a:r>
              <a:rPr lang="fr-FR" sz="1800" dirty="0">
                <a:latin typeface="Calibri"/>
                <a:cs typeface="Arial"/>
              </a:rPr>
              <a:t>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BDBC3F-BE36-44E8-B482-CF5169D0653E}"/>
              </a:ext>
            </a:extLst>
          </p:cNvPr>
          <p:cNvCxnSpPr>
            <a:cxnSpLocks/>
          </p:cNvCxnSpPr>
          <p:nvPr/>
        </p:nvCxnSpPr>
        <p:spPr>
          <a:xfrm>
            <a:off x="5015880" y="1052736"/>
            <a:ext cx="0" cy="5328592"/>
          </a:xfrm>
          <a:prstGeom prst="line">
            <a:avLst/>
          </a:prstGeom>
          <a:ln w="19050">
            <a:solidFill>
              <a:srgbClr val="242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F1B7026-FBB5-4870-819C-9903CA615E9C}"/>
              </a:ext>
            </a:extLst>
          </p:cNvPr>
          <p:cNvSpPr txBox="1">
            <a:spLocks/>
          </p:cNvSpPr>
          <p:nvPr/>
        </p:nvSpPr>
        <p:spPr bwMode="auto">
          <a:xfrm>
            <a:off x="5426242" y="836712"/>
            <a:ext cx="3406062" cy="463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Thèmes abordés / discussions</a:t>
            </a:r>
            <a:r>
              <a:rPr lang="fr-FR" sz="1000" b="1" dirty="0">
                <a:latin typeface="Calibri"/>
                <a:cs typeface="Arial"/>
              </a:rPr>
              <a:t> </a:t>
            </a:r>
            <a:r>
              <a:rPr lang="fr-FR" sz="1000" dirty="0">
                <a:latin typeface="Calibri"/>
                <a:cs typeface="Arial"/>
              </a:rPr>
              <a:t> </a:t>
            </a:r>
            <a:endParaRPr lang="fr-FR" sz="10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BDF4341D-F2FE-4E73-91D1-01348755399E}"/>
              </a:ext>
            </a:extLst>
          </p:cNvPr>
          <p:cNvSpPr txBox="1">
            <a:spLocks/>
          </p:cNvSpPr>
          <p:nvPr/>
        </p:nvSpPr>
        <p:spPr bwMode="auto">
          <a:xfrm>
            <a:off x="5009149" y="1140272"/>
            <a:ext cx="7104661" cy="5256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Panorama: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conception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lattice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, effets single part. (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alignmt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,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ouv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.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dyna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,.) ou collectifs (CE, IBS, instabilités)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Importance du développement communautaire. Tests de code en continu.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Profusion de codes similaires : Utile car permet le benchmark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ex : aimant alpha CST /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TraceWin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 /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RFTrack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Intérêt fort pour les jumeaux numériques (Linac)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Détection de défauts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Fiabiliser  l’Opération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« Simulateurs d’accélérateurs » utiles pour tester le  Contrôle Commande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Fort intérêt de s’intéresser au calcul GPU… lorsque nécessaire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Utilité des modèles analytiques pour rapidement scanner un grand espace des paramètres, puis vérification par 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tracking</a:t>
            </a:r>
            <a:endParaRPr lang="fr-FR" sz="1200" spc="-1" dirty="0">
              <a:solidFill>
                <a:srgbClr val="D0661C"/>
              </a:solidFill>
              <a:latin typeface="Calibri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Remarque IA  : ML ne doit pas devenir un substitut quand la physique est connue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Importance du développement communautaire. Tests de code en continu. Préférence pour des langages « user </a:t>
            </a:r>
            <a:r>
              <a:rPr lang="fr-FR" sz="1600" spc="-1" dirty="0" err="1">
                <a:solidFill>
                  <a:srgbClr val="D0661C"/>
                </a:solidFill>
                <a:latin typeface="Calibri"/>
              </a:rPr>
              <a:t>friendly</a:t>
            </a:r>
            <a:r>
              <a:rPr lang="fr-FR" sz="1600" spc="-1" dirty="0">
                <a:solidFill>
                  <a:srgbClr val="D0661C"/>
                </a:solidFill>
                <a:latin typeface="Calibri"/>
              </a:rPr>
              <a:t> » et modulaires.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Clairement dominé par Python</a:t>
            </a:r>
          </a:p>
        </p:txBody>
      </p:sp>
    </p:spTree>
    <p:extLst>
      <p:ext uri="{BB962C8B-B14F-4D97-AF65-F5344CB8AC3E}">
        <p14:creationId xmlns:p14="http://schemas.microsoft.com/office/powerpoint/2010/main" val="327740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E557A8-108C-4CC9-98C1-42443DF1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8267D-F4FC-435D-B4FD-4B580B14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8885" y="6562501"/>
            <a:ext cx="2764915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2B4560B-4FA7-4FB4-B304-9022B043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1" y="0"/>
            <a:ext cx="7272807" cy="836712"/>
          </a:xfrm>
        </p:spPr>
        <p:txBody>
          <a:bodyPr>
            <a:normAutofit/>
          </a:bodyPr>
          <a:lstStyle/>
          <a:p>
            <a:r>
              <a:rPr lang="fr-FR" sz="3200" dirty="0"/>
              <a:t>Outils numériques pour la conception </a:t>
            </a:r>
            <a:endParaRPr lang="en-GB" sz="3200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8EC240F-A5F1-403D-8D79-204B2873111A}"/>
              </a:ext>
            </a:extLst>
          </p:cNvPr>
          <p:cNvSpPr txBox="1">
            <a:spLocks/>
          </p:cNvSpPr>
          <p:nvPr/>
        </p:nvSpPr>
        <p:spPr bwMode="auto">
          <a:xfrm>
            <a:off x="335360" y="813274"/>
            <a:ext cx="4176464" cy="415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Présentations</a:t>
            </a:r>
            <a:r>
              <a:rPr lang="fr-FR" sz="1800" dirty="0">
                <a:latin typeface="Calibri"/>
                <a:cs typeface="Arial"/>
              </a:rPr>
              <a:t>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BDBC3F-BE36-44E8-B482-CF5169D0653E}"/>
              </a:ext>
            </a:extLst>
          </p:cNvPr>
          <p:cNvCxnSpPr>
            <a:cxnSpLocks/>
          </p:cNvCxnSpPr>
          <p:nvPr/>
        </p:nvCxnSpPr>
        <p:spPr>
          <a:xfrm>
            <a:off x="5015880" y="1052736"/>
            <a:ext cx="0" cy="5328592"/>
          </a:xfrm>
          <a:prstGeom prst="line">
            <a:avLst/>
          </a:prstGeom>
          <a:ln w="19050">
            <a:solidFill>
              <a:srgbClr val="242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F1B7026-FBB5-4870-819C-9903CA615E9C}"/>
              </a:ext>
            </a:extLst>
          </p:cNvPr>
          <p:cNvSpPr txBox="1">
            <a:spLocks/>
          </p:cNvSpPr>
          <p:nvPr/>
        </p:nvSpPr>
        <p:spPr bwMode="auto">
          <a:xfrm>
            <a:off x="5426242" y="836712"/>
            <a:ext cx="3406062" cy="463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Thèmes abordés / discussions</a:t>
            </a:r>
            <a:r>
              <a:rPr lang="fr-FR" sz="1000" b="1" dirty="0">
                <a:latin typeface="Calibri"/>
                <a:cs typeface="Arial"/>
              </a:rPr>
              <a:t> </a:t>
            </a:r>
            <a:r>
              <a:rPr lang="fr-FR" sz="1000" dirty="0">
                <a:latin typeface="Calibri"/>
                <a:cs typeface="Arial"/>
              </a:rPr>
              <a:t> </a:t>
            </a:r>
            <a:endParaRPr lang="fr-FR" sz="10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</p:txBody>
      </p:sp>
      <p:graphicFrame>
        <p:nvGraphicFramePr>
          <p:cNvPr id="11" name="Tableau 6">
            <a:extLst>
              <a:ext uri="{FF2B5EF4-FFF2-40B4-BE49-F238E27FC236}">
                <a16:creationId xmlns:a16="http://schemas.microsoft.com/office/drawing/2014/main" id="{A1E52E6F-47FD-421D-8292-7BAEAD8E6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530966"/>
              </p:ext>
            </p:extLst>
          </p:nvPr>
        </p:nvGraphicFramePr>
        <p:xfrm>
          <a:off x="68298" y="1351917"/>
          <a:ext cx="4710588" cy="1981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363406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347182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267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4.1 -Design d'éléments RF : codes existants et couplages pour les études multiphysiques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Juliette </a:t>
                      </a:r>
                      <a:r>
                        <a:rPr lang="fr-FR" sz="1100" dirty="0" err="1"/>
                        <a:t>Plouin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CEA –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4.2 - Methodology of electromagnet design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Guillaume </a:t>
                      </a:r>
                      <a:r>
                        <a:rPr lang="fr-FR" sz="1100" dirty="0" err="1"/>
                        <a:t>Dilasser</a:t>
                      </a:r>
                      <a:endParaRPr lang="fr-FR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CEA -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4.3 - Calculation softwares for </a:t>
                      </a:r>
                      <a:r>
                        <a:rPr lang="fr-FR" sz="1100" b="1" dirty="0" err="1"/>
                        <a:t>magnetic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modelling</a:t>
                      </a:r>
                      <a:r>
                        <a:rPr lang="fr-FR" sz="1100" b="1" dirty="0"/>
                        <a:t> </a:t>
                      </a:r>
                      <a:br>
                        <a:rPr lang="fr-FR" sz="1100" b="1" dirty="0"/>
                      </a:br>
                      <a:r>
                        <a:rPr lang="fr-FR" sz="1100" b="1" dirty="0"/>
                        <a:t>at Synchrotron SOLEIL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Mathieu </a:t>
                      </a:r>
                      <a:r>
                        <a:rPr lang="fr-FR" sz="1100" dirty="0" err="1"/>
                        <a:t>Valléau</a:t>
                      </a:r>
                      <a:r>
                        <a:rPr lang="fr-FR" sz="1100" dirty="0"/>
                        <a:t> SOLEIL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4.4 - Utilisation du code FLUKA pour la réalisation de calculs de radioprotection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Sébastien Wurth</a:t>
                      </a:r>
                    </a:p>
                    <a:p>
                      <a:pPr algn="ctr"/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</a:tbl>
          </a:graphicData>
        </a:graphic>
      </p:graphicFrame>
      <p:graphicFrame>
        <p:nvGraphicFramePr>
          <p:cNvPr id="13" name="Tableau 6">
            <a:extLst>
              <a:ext uri="{FF2B5EF4-FFF2-40B4-BE49-F238E27FC236}">
                <a16:creationId xmlns:a16="http://schemas.microsoft.com/office/drawing/2014/main" id="{983EF79A-BAF6-4946-AEE7-CDD276EF1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08704"/>
              </p:ext>
            </p:extLst>
          </p:nvPr>
        </p:nvGraphicFramePr>
        <p:xfrm>
          <a:off x="68298" y="3514816"/>
          <a:ext cx="4710587" cy="198040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12528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198059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273522"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4.5 - Introduction aux simulations du vide dans les accélérateurs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Bruno Mercier</a:t>
                      </a:r>
                    </a:p>
                    <a:p>
                      <a:pPr algn="ctr"/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4.6 - </a:t>
                      </a:r>
                      <a:r>
                        <a:rPr lang="en-US" sz="1100" b="1" dirty="0" err="1"/>
                        <a:t>Modélisation</a:t>
                      </a:r>
                      <a:r>
                        <a:rPr lang="en-US" sz="1100" b="1" dirty="0"/>
                        <a:t> du </a:t>
                      </a:r>
                      <a:r>
                        <a:rPr lang="en-US" sz="1100" b="1" dirty="0" err="1"/>
                        <a:t>phénomène</a:t>
                      </a:r>
                      <a:r>
                        <a:rPr lang="en-US" sz="1100" b="1" dirty="0"/>
                        <a:t> de </a:t>
                      </a:r>
                      <a:r>
                        <a:rPr lang="en-US" sz="1100" b="1" dirty="0" err="1"/>
                        <a:t>multipactor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Adrien Plaçais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LPSC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4.7 - Modélisation du « plasma </a:t>
                      </a:r>
                      <a:r>
                        <a:rPr lang="fr-FR" sz="1100" b="1" dirty="0" err="1"/>
                        <a:t>cleaning</a:t>
                      </a:r>
                      <a:r>
                        <a:rPr lang="fr-FR" sz="1100" b="1" dirty="0"/>
                        <a:t> » des cavités supraconductrices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Camille Cheney </a:t>
                      </a:r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4.8 - Modélisation de l’émission de champ à l’aide de GEANT4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Enrico </a:t>
                      </a:r>
                      <a:r>
                        <a:rPr lang="fr-FR" sz="1100" dirty="0" err="1"/>
                        <a:t>Cenni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CEA-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</a:tbl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C5F09E6C-31C0-4AD7-B5D3-7D569C0FDCAA}"/>
              </a:ext>
            </a:extLst>
          </p:cNvPr>
          <p:cNvSpPr txBox="1">
            <a:spLocks/>
          </p:cNvSpPr>
          <p:nvPr/>
        </p:nvSpPr>
        <p:spPr bwMode="auto">
          <a:xfrm>
            <a:off x="5087339" y="1765671"/>
            <a:ext cx="7104661" cy="3817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2 types de simulations menées par la communauté 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b="1" spc="-1" dirty="0">
                <a:solidFill>
                  <a:srgbClr val="D0661C"/>
                </a:solidFill>
                <a:latin typeface="Calibri"/>
              </a:rPr>
              <a:t>Conception des composants 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et de leurs servitudes : RF, 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Magn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., vide, 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radiopro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., …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b="1" spc="-1" dirty="0">
                <a:solidFill>
                  <a:srgbClr val="D0661C"/>
                </a:solidFill>
                <a:latin typeface="Calibri"/>
              </a:rPr>
              <a:t>Etude de phénomènes physiques 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: phénomènes « parasites »  e-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Ces simulations ont généralement une dimension multiphysique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Couplage :  modèles ad ou certains codes commerciaux (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Comsol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, CST, 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Ansys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)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Code généralement précis et fiables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Erreurs = description imprécise des objets modélisés :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géométrie telle que fabriqué pour les cavités RF, propriétés matériaux en condition extrême.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Codes commerciaux :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payants, fiables mais  bien développés et user-</a:t>
            </a:r>
            <a:r>
              <a:rPr lang="fr-FR" sz="1200" spc="-1" dirty="0" err="1">
                <a:solidFill>
                  <a:srgbClr val="D0661C"/>
                </a:solidFill>
                <a:latin typeface="Calibri"/>
              </a:rPr>
              <a:t>friendly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Requiert une certaine puissance de calcul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La puissance de calcul disponible est un atout pour les études systématiques 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En amont des calculs d'erreur ("robustesse" d'un jeu de paramètres)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Des études paramétriques (IA ?) pour réussir à mieux "cerner" la réalité de physique de nos objets</a:t>
            </a:r>
          </a:p>
        </p:txBody>
      </p:sp>
    </p:spTree>
    <p:extLst>
      <p:ext uri="{BB962C8B-B14F-4D97-AF65-F5344CB8AC3E}">
        <p14:creationId xmlns:p14="http://schemas.microsoft.com/office/powerpoint/2010/main" val="239709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E557A8-108C-4CC9-98C1-42443DF1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8267D-F4FC-435D-B4FD-4B580B14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6242" y="6562501"/>
            <a:ext cx="2541966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2B4560B-4FA7-4FB4-B304-9022B043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41" y="0"/>
            <a:ext cx="7272807" cy="836712"/>
          </a:xfrm>
        </p:spPr>
        <p:txBody>
          <a:bodyPr>
            <a:normAutofit/>
          </a:bodyPr>
          <a:lstStyle/>
          <a:p>
            <a:r>
              <a:rPr lang="fr-FR" sz="3200" dirty="0"/>
              <a:t>Outils numériques pour la conception </a:t>
            </a:r>
            <a:endParaRPr lang="en-GB" sz="3200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8EC240F-A5F1-403D-8D79-204B2873111A}"/>
              </a:ext>
            </a:extLst>
          </p:cNvPr>
          <p:cNvSpPr txBox="1">
            <a:spLocks/>
          </p:cNvSpPr>
          <p:nvPr/>
        </p:nvSpPr>
        <p:spPr bwMode="auto">
          <a:xfrm>
            <a:off x="335360" y="813274"/>
            <a:ext cx="4176464" cy="415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Présentations</a:t>
            </a:r>
            <a:r>
              <a:rPr lang="fr-FR" sz="1800" dirty="0">
                <a:latin typeface="Calibri"/>
                <a:cs typeface="Arial"/>
              </a:rPr>
              <a:t>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BDBC3F-BE36-44E8-B482-CF5169D0653E}"/>
              </a:ext>
            </a:extLst>
          </p:cNvPr>
          <p:cNvCxnSpPr>
            <a:cxnSpLocks/>
          </p:cNvCxnSpPr>
          <p:nvPr/>
        </p:nvCxnSpPr>
        <p:spPr>
          <a:xfrm>
            <a:off x="5015880" y="1052736"/>
            <a:ext cx="0" cy="5328592"/>
          </a:xfrm>
          <a:prstGeom prst="line">
            <a:avLst/>
          </a:prstGeom>
          <a:ln w="19050">
            <a:solidFill>
              <a:srgbClr val="242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F1B7026-FBB5-4870-819C-9903CA615E9C}"/>
              </a:ext>
            </a:extLst>
          </p:cNvPr>
          <p:cNvSpPr txBox="1">
            <a:spLocks/>
          </p:cNvSpPr>
          <p:nvPr/>
        </p:nvSpPr>
        <p:spPr bwMode="auto">
          <a:xfrm>
            <a:off x="5426242" y="836712"/>
            <a:ext cx="5494294" cy="463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Thèmes abordés / discussions  (Suite) </a:t>
            </a:r>
            <a:r>
              <a:rPr lang="fr-FR" sz="1000" b="1" dirty="0">
                <a:latin typeface="Calibri"/>
                <a:cs typeface="Arial"/>
              </a:rPr>
              <a:t> </a:t>
            </a:r>
            <a:r>
              <a:rPr lang="fr-FR" sz="1000" dirty="0">
                <a:latin typeface="Calibri"/>
                <a:cs typeface="Arial"/>
              </a:rPr>
              <a:t> </a:t>
            </a:r>
            <a:endParaRPr lang="fr-FR" sz="10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</p:txBody>
      </p:sp>
      <p:graphicFrame>
        <p:nvGraphicFramePr>
          <p:cNvPr id="11" name="Tableau 6">
            <a:extLst>
              <a:ext uri="{FF2B5EF4-FFF2-40B4-BE49-F238E27FC236}">
                <a16:creationId xmlns:a16="http://schemas.microsoft.com/office/drawing/2014/main" id="{A1E52E6F-47FD-421D-8292-7BAEAD8E6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91212"/>
              </p:ext>
            </p:extLst>
          </p:nvPr>
        </p:nvGraphicFramePr>
        <p:xfrm>
          <a:off x="68297" y="1351917"/>
          <a:ext cx="4876121" cy="1981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81598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394523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26750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4.1 -Design d'éléments RF : codes existants et couplages pour les études multiphysiques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Juliette </a:t>
                      </a:r>
                      <a:r>
                        <a:rPr lang="fr-FR" sz="1100" dirty="0" err="1"/>
                        <a:t>Plouin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CEA –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4.2 - Methodology of electromagnet design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Guillaume </a:t>
                      </a:r>
                      <a:r>
                        <a:rPr lang="fr-FR" sz="1100" dirty="0" err="1"/>
                        <a:t>Dilasser</a:t>
                      </a:r>
                      <a:endParaRPr lang="fr-FR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CEA -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4.3 - Calculation softwares for </a:t>
                      </a:r>
                      <a:r>
                        <a:rPr lang="fr-FR" sz="1100" b="1" dirty="0" err="1"/>
                        <a:t>magnetic</a:t>
                      </a:r>
                      <a:r>
                        <a:rPr lang="fr-FR" sz="1100" b="1" dirty="0"/>
                        <a:t> </a:t>
                      </a:r>
                      <a:r>
                        <a:rPr lang="fr-FR" sz="1100" b="1" dirty="0" err="1"/>
                        <a:t>modelling</a:t>
                      </a:r>
                      <a:r>
                        <a:rPr lang="fr-FR" sz="1100" b="1" dirty="0"/>
                        <a:t> </a:t>
                      </a:r>
                      <a:br>
                        <a:rPr lang="fr-FR" sz="1100" b="1" dirty="0"/>
                      </a:br>
                      <a:r>
                        <a:rPr lang="fr-FR" sz="1100" b="1" dirty="0"/>
                        <a:t>at Synchrotron SOLEIL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Mathieu </a:t>
                      </a:r>
                      <a:r>
                        <a:rPr lang="fr-FR" sz="1100" dirty="0" err="1"/>
                        <a:t>Valléau</a:t>
                      </a:r>
                      <a:r>
                        <a:rPr lang="fr-FR" sz="1100" dirty="0"/>
                        <a:t> SOLEIL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4.4 - Utilisation du code FLUKA pour la réalisation de calculs de radioprotection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Sébastien Wurth</a:t>
                      </a:r>
                    </a:p>
                    <a:p>
                      <a:pPr algn="ctr"/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</a:tbl>
          </a:graphicData>
        </a:graphic>
      </p:graphicFrame>
      <p:graphicFrame>
        <p:nvGraphicFramePr>
          <p:cNvPr id="13" name="Tableau 6">
            <a:extLst>
              <a:ext uri="{FF2B5EF4-FFF2-40B4-BE49-F238E27FC236}">
                <a16:creationId xmlns:a16="http://schemas.microsoft.com/office/drawing/2014/main" id="{983EF79A-BAF6-4946-AEE7-CDD276EF1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0227"/>
              </p:ext>
            </p:extLst>
          </p:nvPr>
        </p:nvGraphicFramePr>
        <p:xfrm>
          <a:off x="68298" y="3514816"/>
          <a:ext cx="4876122" cy="198040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35962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240160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273522"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4.5 - Introduction aux simulations du vide dans les accélérateurs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Bruno Mercier</a:t>
                      </a:r>
                    </a:p>
                    <a:p>
                      <a:pPr algn="ctr"/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/>
                        <a:t>4.6 - </a:t>
                      </a:r>
                      <a:r>
                        <a:rPr lang="en-US" sz="1100" b="1" dirty="0" err="1"/>
                        <a:t>Modélisation</a:t>
                      </a:r>
                      <a:r>
                        <a:rPr lang="en-US" sz="1100" b="1" dirty="0"/>
                        <a:t> du </a:t>
                      </a:r>
                      <a:r>
                        <a:rPr lang="en-US" sz="1100" b="1" dirty="0" err="1"/>
                        <a:t>phénomène</a:t>
                      </a:r>
                      <a:r>
                        <a:rPr lang="en-US" sz="1100" b="1" dirty="0"/>
                        <a:t> de </a:t>
                      </a:r>
                      <a:r>
                        <a:rPr lang="en-US" sz="1100" b="1" dirty="0" err="1"/>
                        <a:t>multipactor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Adrien Plaçais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LPSC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dirty="0"/>
                        <a:t>4.7 - Modélisation du « plasma </a:t>
                      </a:r>
                      <a:r>
                        <a:rPr lang="fr-FR" sz="1100" b="1" dirty="0" err="1"/>
                        <a:t>cleaning</a:t>
                      </a:r>
                      <a:r>
                        <a:rPr lang="fr-FR" sz="1100" b="1" dirty="0"/>
                        <a:t> » des cavités supraconductrices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Camille Cheney </a:t>
                      </a:r>
                      <a:r>
                        <a:rPr lang="fr-FR" sz="1100" dirty="0" err="1"/>
                        <a:t>IJCLab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4.8 - Modélisation de l’émission de champ à l’aide de GEANT4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Enrico </a:t>
                      </a:r>
                      <a:r>
                        <a:rPr lang="fr-FR" sz="1100" dirty="0" err="1"/>
                        <a:t>Cenni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CEA - 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</a:tbl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C5F09E6C-31C0-4AD7-B5D3-7D569C0FDCAA}"/>
              </a:ext>
            </a:extLst>
          </p:cNvPr>
          <p:cNvSpPr txBox="1">
            <a:spLocks/>
          </p:cNvSpPr>
          <p:nvPr/>
        </p:nvSpPr>
        <p:spPr bwMode="auto">
          <a:xfrm>
            <a:off x="5087339" y="2038045"/>
            <a:ext cx="7104661" cy="38170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Etudes de phénomènes physique :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Requièrent des modèles et compétences dans domaines variés : chimie -&gt; matériaux -&gt; Interaction rayonnement/matière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Nécessité d'utiliser des modèles analytiques pour de premières estimations et pour vérifier la validité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Il est difficile de fournir des données d’entrée réalistes dans les codes numériques (SEY pour le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multipactor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, les matériaux pour les calculs de rayonnement).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Un besoin : plus de données expérimentales mesures physiques,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La nécessité d’étudier l’effet de plusieurs facteurs dans un modèle numérique (apport de l'IA ?)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Cohérences Modèles vs Mesures . Mais mesures sont parfois très partielles et très indirectes,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200" spc="-1" dirty="0">
                <a:solidFill>
                  <a:srgbClr val="D0661C"/>
                </a:solidFill>
                <a:latin typeface="Calibri"/>
              </a:rPr>
              <a:t>Nécessité de </a:t>
            </a:r>
            <a:r>
              <a:rPr lang="fr-FR" sz="1200" u="sng" spc="-1" dirty="0">
                <a:solidFill>
                  <a:srgbClr val="D0661C"/>
                </a:solidFill>
                <a:latin typeface="Calibri"/>
              </a:rPr>
              <a:t>modéliser les capteurs </a:t>
            </a:r>
            <a:r>
              <a:rPr lang="fr-FR" sz="1200" spc="-1" dirty="0">
                <a:solidFill>
                  <a:srgbClr val="D0661C"/>
                </a:solidFill>
                <a:latin typeface="Calibri"/>
              </a:rPr>
              <a:t>eux-mêmes.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endParaRPr lang="fr-FR" sz="1200" spc="-1" dirty="0">
              <a:solidFill>
                <a:srgbClr val="D0661C"/>
              </a:solidFill>
              <a:latin typeface="Calibri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endParaRPr lang="fr-FR" sz="1600" spc="-1" dirty="0">
              <a:solidFill>
                <a:srgbClr val="D0661C"/>
              </a:solidFill>
              <a:latin typeface="Calibri"/>
            </a:endParaRP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endParaRPr lang="fr-FR" sz="1200" spc="-1" dirty="0">
              <a:solidFill>
                <a:srgbClr val="D0661C"/>
              </a:solidFill>
              <a:latin typeface="Calibri"/>
            </a:endParaRP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endParaRPr lang="fr-FR" sz="1200" spc="-1" dirty="0">
              <a:solidFill>
                <a:srgbClr val="D0661C"/>
              </a:solidFill>
              <a:latin typeface="Calibri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endParaRPr lang="fr-FR" sz="1800" spc="-1" dirty="0">
              <a:solidFill>
                <a:srgbClr val="D066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2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1864" y="6562475"/>
            <a:ext cx="2592288" cy="289381"/>
          </a:xfrm>
        </p:spPr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CONCLUSION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44E00A22-2DAA-434C-A79D-3E4BEE6867C4}"/>
              </a:ext>
            </a:extLst>
          </p:cNvPr>
          <p:cNvSpPr txBox="1">
            <a:spLocks/>
          </p:cNvSpPr>
          <p:nvPr/>
        </p:nvSpPr>
        <p:spPr bwMode="auto">
          <a:xfrm>
            <a:off x="266201" y="1534288"/>
            <a:ext cx="11822586" cy="167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Codes/ Outils</a:t>
            </a:r>
          </a:p>
          <a:p>
            <a:pPr marL="36000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Consensus pour aller vers des codes partages, maintenus et open source (si possible) : ex. SMILEI</a:t>
            </a:r>
          </a:p>
          <a:p>
            <a:pPr marL="36000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Besoins d’éprouver la robustesse -&gt; Benchmarking : </a:t>
            </a:r>
          </a:p>
          <a:p>
            <a:pPr marL="493200" lvl="2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000" dirty="0">
                <a:solidFill>
                  <a:srgbClr val="D0671C"/>
                </a:solidFill>
              </a:rPr>
              <a:t>Code vs. Code : profusion de codes (notamment en </a:t>
            </a:r>
            <a:r>
              <a:rPr lang="fr-FR" sz="1000" dirty="0" err="1">
                <a:solidFill>
                  <a:srgbClr val="D0671C"/>
                </a:solidFill>
              </a:rPr>
              <a:t>dyna</a:t>
            </a:r>
            <a:r>
              <a:rPr lang="fr-FR" sz="1000" dirty="0">
                <a:solidFill>
                  <a:srgbClr val="D0671C"/>
                </a:solidFill>
              </a:rPr>
              <a:t> faisceau)</a:t>
            </a:r>
          </a:p>
          <a:p>
            <a:pPr marL="493200" lvl="2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000" dirty="0">
                <a:solidFill>
                  <a:srgbClr val="D0671C"/>
                </a:solidFill>
              </a:rPr>
              <a:t>Code vs.  expérience :   pas toujours évidents / manque de données expérimentales</a:t>
            </a:r>
          </a:p>
          <a:p>
            <a:pPr marL="36000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Requiert des ressources (Humaines) :  ex .  effort sur </a:t>
            </a:r>
            <a:r>
              <a:rPr lang="fr-FR" sz="1400" b="0" dirty="0" err="1">
                <a:solidFill>
                  <a:srgbClr val="D0671C"/>
                </a:solidFill>
              </a:rPr>
              <a:t>Xsuite</a:t>
            </a:r>
            <a:r>
              <a:rPr lang="fr-FR" sz="1400" b="0" dirty="0">
                <a:solidFill>
                  <a:srgbClr val="D0671C"/>
                </a:solidFill>
              </a:rPr>
              <a:t> au CERN</a:t>
            </a:r>
          </a:p>
          <a:p>
            <a:pPr marL="36000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spc="-1" dirty="0">
                <a:solidFill>
                  <a:srgbClr val="D0671C"/>
                </a:solidFill>
              </a:rPr>
              <a:t>Préférence pour des langages « user </a:t>
            </a:r>
            <a:r>
              <a:rPr lang="fr-FR" sz="1400" b="0" spc="-1" dirty="0" err="1">
                <a:solidFill>
                  <a:srgbClr val="D0671C"/>
                </a:solidFill>
              </a:rPr>
              <a:t>friendly</a:t>
            </a:r>
            <a:r>
              <a:rPr lang="fr-FR" sz="1400" b="0" spc="-1" dirty="0">
                <a:solidFill>
                  <a:srgbClr val="D0671C"/>
                </a:solidFill>
              </a:rPr>
              <a:t> » et modulaires : </a:t>
            </a:r>
            <a:r>
              <a:rPr lang="fr-FR" sz="1400" b="0" spc="-1" dirty="0" err="1">
                <a:solidFill>
                  <a:srgbClr val="D0671C"/>
                </a:solidFill>
              </a:rPr>
              <a:t>PyThon</a:t>
            </a:r>
            <a:r>
              <a:rPr lang="fr-FR" sz="1400" b="0" spc="-1" dirty="0">
                <a:solidFill>
                  <a:srgbClr val="D0671C"/>
                </a:solidFill>
              </a:rPr>
              <a:t> en particulier </a:t>
            </a:r>
          </a:p>
          <a:p>
            <a:pPr marL="36000" indent="-342900">
              <a:spcBef>
                <a:spcPts val="1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spc="-1" dirty="0">
                <a:solidFill>
                  <a:srgbClr val="D0671C"/>
                </a:solidFill>
              </a:rPr>
              <a:t>Synergie à construire : en particulier pour la modélisation des plasmas</a:t>
            </a:r>
            <a:endParaRPr lang="fr-FR" sz="1400" b="0" dirty="0">
              <a:solidFill>
                <a:srgbClr val="D0671C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endParaRPr lang="fr-FR" sz="1600" dirty="0">
              <a:solidFill>
                <a:srgbClr val="242E4A"/>
              </a:solidFill>
            </a:endParaRP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45DA3DBB-02D3-434B-BA0F-9F075E3820C2}"/>
              </a:ext>
            </a:extLst>
          </p:cNvPr>
          <p:cNvSpPr txBox="1">
            <a:spLocks/>
          </p:cNvSpPr>
          <p:nvPr/>
        </p:nvSpPr>
        <p:spPr bwMode="auto">
          <a:xfrm>
            <a:off x="880515" y="4986232"/>
            <a:ext cx="10270149" cy="74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EDEDD91-7885-4031-8D65-2AF4B2024DA0}"/>
              </a:ext>
            </a:extLst>
          </p:cNvPr>
          <p:cNvSpPr txBox="1">
            <a:spLocks/>
          </p:cNvSpPr>
          <p:nvPr/>
        </p:nvSpPr>
        <p:spPr bwMode="auto">
          <a:xfrm>
            <a:off x="274041" y="3311853"/>
            <a:ext cx="12019543" cy="167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Intelligence Artificielle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Peut dicter les choix et l’optimisation des outils (CPU -&gt; GPU) 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Large gamme  d’outils   /méthodes  (« Substitut aux réseaux de neurones »)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Besoin de se former   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Fort intérêt pour les Jumeau numérique pour améliorer l’opération  -&gt; Question : « comment modéliser les capteurs ? »  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6D155926-4B6B-405A-8E6B-77AB70F10923}"/>
              </a:ext>
            </a:extLst>
          </p:cNvPr>
          <p:cNvSpPr txBox="1">
            <a:spLocks/>
          </p:cNvSpPr>
          <p:nvPr/>
        </p:nvSpPr>
        <p:spPr bwMode="auto">
          <a:xfrm>
            <a:off x="960002" y="752690"/>
            <a:ext cx="10270149" cy="739595"/>
          </a:xfrm>
          <a:prstGeom prst="rect">
            <a:avLst/>
          </a:prstGeom>
          <a:noFill/>
          <a:ln>
            <a:solidFill>
              <a:srgbClr val="D0671C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800" b="0" dirty="0">
                <a:solidFill>
                  <a:srgbClr val="24314C"/>
                </a:solidFill>
              </a:rPr>
              <a:t>«</a:t>
            </a:r>
            <a:r>
              <a:rPr lang="fr-FR" sz="1600" b="0" dirty="0">
                <a:solidFill>
                  <a:srgbClr val="24314C"/>
                </a:solidFill>
              </a:rPr>
              <a:t> L’échange d’informations </a:t>
            </a:r>
            <a:r>
              <a:rPr lang="fr-FR" sz="1600" b="0" dirty="0"/>
              <a:t>entre les utilisateurs sur les codes / modèles numériques, est essentiel </a:t>
            </a:r>
            <a:r>
              <a:rPr lang="fr-FR" sz="1600" b="0" dirty="0">
                <a:solidFill>
                  <a:srgbClr val="24314C"/>
                </a:solidFill>
              </a:rPr>
              <a:t>pour progresser et faire progresser ces outils numériques » . </a:t>
            </a:r>
          </a:p>
        </p:txBody>
      </p:sp>
      <p:sp>
        <p:nvSpPr>
          <p:cNvPr id="15" name="Titre 8">
            <a:extLst>
              <a:ext uri="{FF2B5EF4-FFF2-40B4-BE49-F238E27FC236}">
                <a16:creationId xmlns:a16="http://schemas.microsoft.com/office/drawing/2014/main" id="{1440B1EC-0F58-4FA4-A6BE-5650EEC6AEE8}"/>
              </a:ext>
            </a:extLst>
          </p:cNvPr>
          <p:cNvSpPr txBox="1">
            <a:spLocks/>
          </p:cNvSpPr>
          <p:nvPr/>
        </p:nvSpPr>
        <p:spPr>
          <a:xfrm>
            <a:off x="9552384" y="1298322"/>
            <a:ext cx="1175641" cy="330478"/>
          </a:xfrm>
          <a:prstGeom prst="rect">
            <a:avLst/>
          </a:prstGeom>
          <a:solidFill>
            <a:schemeClr val="bg1"/>
          </a:solidFill>
          <a:ln>
            <a:solidFill>
              <a:srgbClr val="D0671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400" b="1" kern="1200" dirty="0">
                <a:solidFill>
                  <a:srgbClr val="D0671C"/>
                </a:solidFill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200" dirty="0"/>
              <a:t>MESSAGE</a:t>
            </a:r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F54E8B84-3ACA-487A-91EE-A404538ED8B9}"/>
              </a:ext>
            </a:extLst>
          </p:cNvPr>
          <p:cNvSpPr txBox="1">
            <a:spLocks/>
          </p:cNvSpPr>
          <p:nvPr/>
        </p:nvSpPr>
        <p:spPr bwMode="auto">
          <a:xfrm>
            <a:off x="266201" y="4474515"/>
            <a:ext cx="12019543" cy="1906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dirty="0">
              <a:latin typeface="Calibri"/>
              <a:cs typeface="Arial"/>
            </a:endParaRP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56C90050-A09B-49F0-AE27-8E8BE2A41CE5}"/>
              </a:ext>
            </a:extLst>
          </p:cNvPr>
          <p:cNvSpPr txBox="1">
            <a:spLocks/>
          </p:cNvSpPr>
          <p:nvPr/>
        </p:nvSpPr>
        <p:spPr bwMode="auto">
          <a:xfrm>
            <a:off x="274041" y="4672132"/>
            <a:ext cx="11643918" cy="167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Ressources et moyens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Puissance de calcul :  suffisante – accès aux calculateurs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Besoin d’efficacité</a:t>
            </a:r>
          </a:p>
          <a:p>
            <a:pPr marL="971550" lvl="1" indent="-28575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D0671C"/>
                </a:solidFill>
              </a:rPr>
              <a:t>Précision et rapidité </a:t>
            </a:r>
          </a:p>
          <a:p>
            <a:pPr marL="971550" lvl="1" indent="-28575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rgbClr val="D0671C"/>
                </a:solidFill>
              </a:rPr>
              <a:t>Optimiser la consommation énergétique des calculateurs </a:t>
            </a:r>
            <a:endParaRPr lang="fr-FR" sz="1400" b="0" dirty="0">
              <a:solidFill>
                <a:srgbClr val="D0671C"/>
              </a:solidFill>
            </a:endParaRP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Besoin de renforcer les liens entre développeurs et utilisateurs  </a:t>
            </a:r>
          </a:p>
          <a:p>
            <a:pPr marL="285750" indent="-285750" fontAlgn="auto">
              <a:spcBef>
                <a:spcPts val="1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0" dirty="0">
                <a:solidFill>
                  <a:srgbClr val="D0671C"/>
                </a:solidFill>
              </a:rPr>
              <a:t>Constat RH :  Taille critique, manque de personnel pour le développement </a:t>
            </a:r>
          </a:p>
        </p:txBody>
      </p:sp>
    </p:spTree>
    <p:extLst>
      <p:ext uri="{BB962C8B-B14F-4D97-AF65-F5344CB8AC3E}">
        <p14:creationId xmlns:p14="http://schemas.microsoft.com/office/powerpoint/2010/main" val="569193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4E9BC0-5E8D-4A00-9ABB-E48022935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45022C-A4FA-4345-933B-8BA06C09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7848" y="6562475"/>
            <a:ext cx="2808312" cy="289381"/>
          </a:xfrm>
        </p:spPr>
        <p:txBody>
          <a:bodyPr/>
          <a:lstStyle/>
          <a:p>
            <a:r>
              <a:rPr lang="fr-FR"/>
              <a:t>Journée du GDR SCIPAC,CEA Saclay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BCA7DF-6ECC-4EB1-AC92-F49A87DB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9616" y="26098"/>
            <a:ext cx="7388810" cy="1368152"/>
          </a:xfrm>
          <a:gradFill flip="none" rotWithShape="1">
            <a:gsLst>
              <a:gs pos="6800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pPr algn="ctr"/>
            <a:r>
              <a:rPr lang="fr-FR" sz="8000" dirty="0">
                <a:solidFill>
                  <a:srgbClr val="D064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M</a:t>
            </a:r>
            <a:r>
              <a:rPr lang="fr-FR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erci</a:t>
            </a:r>
            <a:r>
              <a:rPr lang="fr-FR" sz="8000" dirty="0">
                <a:solidFill>
                  <a:srgbClr val="D067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1F3FA6-5A41-441A-B70F-40512D728348}"/>
              </a:ext>
            </a:extLst>
          </p:cNvPr>
          <p:cNvSpPr txBox="1"/>
          <p:nvPr/>
        </p:nvSpPr>
        <p:spPr>
          <a:xfrm>
            <a:off x="3125793" y="1024045"/>
            <a:ext cx="61033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242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Aux </a:t>
            </a:r>
            <a:r>
              <a:rPr lang="fr-FR" sz="2400" dirty="0" err="1">
                <a:solidFill>
                  <a:srgbClr val="242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Conveners</a:t>
            </a:r>
            <a:r>
              <a:rPr lang="fr-FR" sz="2400" dirty="0">
                <a:solidFill>
                  <a:srgbClr val="242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 !</a:t>
            </a:r>
          </a:p>
          <a:p>
            <a:pPr algn="ctr"/>
            <a:r>
              <a:rPr lang="fr-FR" sz="2400" dirty="0">
                <a:solidFill>
                  <a:srgbClr val="242E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</a:rPr>
              <a:t>Et à l’ensemble des participants ! </a:t>
            </a:r>
            <a:endParaRPr lang="en-GB" sz="2400" dirty="0">
              <a:solidFill>
                <a:srgbClr val="242E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A9922BB-6B53-4F97-A8E8-95092A460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23" b="13908"/>
          <a:stretch/>
        </p:blipFill>
        <p:spPr>
          <a:xfrm>
            <a:off x="1902694" y="1855042"/>
            <a:ext cx="8549595" cy="444804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4927C11-0458-42AA-921A-579619B78CBB}"/>
              </a:ext>
            </a:extLst>
          </p:cNvPr>
          <p:cNvSpPr txBox="1"/>
          <p:nvPr/>
        </p:nvSpPr>
        <p:spPr>
          <a:xfrm>
            <a:off x="283185" y="1024045"/>
            <a:ext cx="34411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  <a:defRPr/>
            </a:pPr>
            <a:r>
              <a:rPr lang="en-GB" sz="1200" b="0" dirty="0">
                <a:latin typeface="Roboto" panose="02000000000000000000" pitchFamily="2" charset="0"/>
                <a:hlinkClick r:id="rId3"/>
              </a:rPr>
              <a:t>https://indico.in2p3.fr/e/AC24_Scipac</a:t>
            </a:r>
            <a:endParaRPr lang="en-GB" sz="1200" b="0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9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9816" y="6562475"/>
            <a:ext cx="3240360" cy="289381"/>
          </a:xfrm>
        </p:spPr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682" y="0"/>
            <a:ext cx="5281606" cy="739595"/>
          </a:xfrm>
        </p:spPr>
        <p:txBody>
          <a:bodyPr>
            <a:normAutofit/>
          </a:bodyPr>
          <a:lstStyle/>
          <a:p>
            <a:r>
              <a:rPr lang="fr-FR" sz="3200" dirty="0"/>
              <a:t>Problématique de départ 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cxnSp>
        <p:nvCxnSpPr>
          <p:cNvPr id="6" name="Connecteur droit avec flèche 5"/>
          <p:cNvCxnSpPr>
            <a:stCxn id="38" idx="3"/>
          </p:cNvCxnSpPr>
          <p:nvPr/>
        </p:nvCxnSpPr>
        <p:spPr>
          <a:xfrm>
            <a:off x="6367470" y="3778367"/>
            <a:ext cx="4625074" cy="106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xplosion : 8 points 547">
            <a:extLst>
              <a:ext uri="{FF2B5EF4-FFF2-40B4-BE49-F238E27FC236}">
                <a16:creationId xmlns:a16="http://schemas.microsoft.com/office/drawing/2014/main" id="{5C03B950-7DEF-4B7A-AB8B-F31C427D779E}"/>
              </a:ext>
            </a:extLst>
          </p:cNvPr>
          <p:cNvSpPr/>
          <p:nvPr/>
        </p:nvSpPr>
        <p:spPr>
          <a:xfrm>
            <a:off x="10992544" y="3607483"/>
            <a:ext cx="334552" cy="397581"/>
          </a:xfrm>
          <a:prstGeom prst="irregularSeal1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99456" y="1052736"/>
            <a:ext cx="952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delivery of an accelerator is a </a:t>
            </a:r>
            <a:r>
              <a:rPr lang="en-US" sz="3200" dirty="0">
                <a:solidFill>
                  <a:srgbClr val="FF0000"/>
                </a:solidFill>
              </a:rPr>
              <a:t>Beam</a:t>
            </a:r>
            <a:r>
              <a:rPr lang="en-US" sz="3200" dirty="0"/>
              <a:t> for </a:t>
            </a:r>
            <a:r>
              <a:rPr 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</a:t>
            </a:r>
            <a:r>
              <a:rPr lang="en-U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1156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 9"/>
          <p:cNvSpPr/>
          <p:nvPr/>
        </p:nvSpPr>
        <p:spPr>
          <a:xfrm>
            <a:off x="0" y="526473"/>
            <a:ext cx="12090400" cy="5837382"/>
          </a:xfrm>
          <a:custGeom>
            <a:avLst/>
            <a:gdLst>
              <a:gd name="connsiteX0" fmla="*/ 0 w 12044218"/>
              <a:gd name="connsiteY0" fmla="*/ 5800436 h 5837382"/>
              <a:gd name="connsiteX1" fmla="*/ 0 w 12044218"/>
              <a:gd name="connsiteY1" fmla="*/ 1016000 h 5837382"/>
              <a:gd name="connsiteX2" fmla="*/ 7943273 w 12044218"/>
              <a:gd name="connsiteY2" fmla="*/ 1016000 h 5837382"/>
              <a:gd name="connsiteX3" fmla="*/ 8829963 w 12044218"/>
              <a:gd name="connsiteY3" fmla="*/ 0 h 5837382"/>
              <a:gd name="connsiteX4" fmla="*/ 12044218 w 12044218"/>
              <a:gd name="connsiteY4" fmla="*/ 1865745 h 5837382"/>
              <a:gd name="connsiteX5" fmla="*/ 12044218 w 12044218"/>
              <a:gd name="connsiteY5" fmla="*/ 5837382 h 5837382"/>
              <a:gd name="connsiteX6" fmla="*/ 0 w 12044218"/>
              <a:gd name="connsiteY6" fmla="*/ 5800436 h 583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44218" h="5837382">
                <a:moveTo>
                  <a:pt x="0" y="5800436"/>
                </a:moveTo>
                <a:lnTo>
                  <a:pt x="0" y="1016000"/>
                </a:lnTo>
                <a:lnTo>
                  <a:pt x="7943273" y="1016000"/>
                </a:lnTo>
                <a:lnTo>
                  <a:pt x="8829963" y="0"/>
                </a:lnTo>
                <a:lnTo>
                  <a:pt x="12044218" y="1865745"/>
                </a:lnTo>
                <a:lnTo>
                  <a:pt x="12044218" y="5837382"/>
                </a:lnTo>
                <a:lnTo>
                  <a:pt x="0" y="5800436"/>
                </a:lnTo>
                <a:close/>
              </a:path>
            </a:pathLst>
          </a:custGeom>
          <a:solidFill>
            <a:srgbClr val="F9E973"/>
          </a:solidFill>
          <a:ln w="38100">
            <a:solidFill>
              <a:srgbClr val="B14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812" y="17570"/>
            <a:ext cx="5793671" cy="739595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Accélérateurs et systèmes associés </a:t>
            </a:r>
          </a:p>
        </p:txBody>
      </p:sp>
      <p:grpSp>
        <p:nvGrpSpPr>
          <p:cNvPr id="138" name="Groupe 137"/>
          <p:cNvGrpSpPr/>
          <p:nvPr/>
        </p:nvGrpSpPr>
        <p:grpSpPr>
          <a:xfrm>
            <a:off x="569265" y="721271"/>
            <a:ext cx="11488353" cy="4919313"/>
            <a:chOff x="569265" y="721271"/>
            <a:chExt cx="11488353" cy="4919313"/>
          </a:xfrm>
        </p:grpSpPr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3C87AC26-6B38-4AFD-81B4-9E6B6AE49A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265" y="2783719"/>
              <a:ext cx="824049" cy="1389465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miter lim="800000"/>
            </a:ln>
            <a:effectLst/>
          </p:spPr>
        </p:cxnSp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ED2BCA65-886E-4381-879F-82A77FCA73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9265" y="3616750"/>
              <a:ext cx="324669" cy="556433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</p:cxnSp>
        <p:grpSp>
          <p:nvGrpSpPr>
            <p:cNvPr id="141" name="Groupe 140"/>
            <p:cNvGrpSpPr/>
            <p:nvPr/>
          </p:nvGrpSpPr>
          <p:grpSpPr>
            <a:xfrm>
              <a:off x="623392" y="721271"/>
              <a:ext cx="11434226" cy="4919313"/>
              <a:chOff x="623392" y="721271"/>
              <a:chExt cx="11434226" cy="4919313"/>
            </a:xfrm>
          </p:grpSpPr>
          <p:cxnSp>
            <p:nvCxnSpPr>
              <p:cNvPr id="142" name="Connecteur : en arc 442">
                <a:extLst>
                  <a:ext uri="{FF2B5EF4-FFF2-40B4-BE49-F238E27FC236}">
                    <a16:creationId xmlns:a16="http://schemas.microsoft.com/office/drawing/2014/main" id="{5220A7FE-C091-4806-8525-7FE4468F31D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929043" y="3716589"/>
                <a:ext cx="1184293" cy="298774"/>
              </a:xfrm>
              <a:prstGeom prst="curvedConnector3">
                <a:avLst>
                  <a:gd name="adj1" fmla="val -91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43" name="Connecteur droit 142">
                <a:extLst>
                  <a:ext uri="{FF2B5EF4-FFF2-40B4-BE49-F238E27FC236}">
                    <a16:creationId xmlns:a16="http://schemas.microsoft.com/office/drawing/2014/main" id="{5DFD5978-365A-4D5D-93CD-ACC783DCCF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4903" y="4464981"/>
                <a:ext cx="5076241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4" name="Groupe 143">
                <a:extLst>
                  <a:ext uri="{FF2B5EF4-FFF2-40B4-BE49-F238E27FC236}">
                    <a16:creationId xmlns:a16="http://schemas.microsoft.com/office/drawing/2014/main" id="{E7518078-372E-4169-9EE3-17C0C70086BD}"/>
                  </a:ext>
                </a:extLst>
              </p:cNvPr>
              <p:cNvGrpSpPr/>
              <p:nvPr/>
            </p:nvGrpSpPr>
            <p:grpSpPr>
              <a:xfrm>
                <a:off x="623392" y="1926462"/>
                <a:ext cx="1641347" cy="1677556"/>
                <a:chOff x="2746872" y="1431164"/>
                <a:chExt cx="1211855" cy="1238589"/>
              </a:xfrm>
            </p:grpSpPr>
            <p:sp>
              <p:nvSpPr>
                <p:cNvPr id="164" name="Arc 163">
                  <a:extLst>
                    <a:ext uri="{FF2B5EF4-FFF2-40B4-BE49-F238E27FC236}">
                      <a16:creationId xmlns:a16="http://schemas.microsoft.com/office/drawing/2014/main" id="{92BF4983-21F3-453F-9E7C-93D818CCE6E2}"/>
                    </a:ext>
                  </a:extLst>
                </p:cNvPr>
                <p:cNvSpPr/>
                <p:nvPr/>
              </p:nvSpPr>
              <p:spPr>
                <a:xfrm rot="16200000" flipH="1">
                  <a:off x="2734019" y="1445045"/>
                  <a:ext cx="1237561" cy="1211855"/>
                </a:xfrm>
                <a:prstGeom prst="arc">
                  <a:avLst>
                    <a:gd name="adj1" fmla="val 10789456"/>
                    <a:gd name="adj2" fmla="val 12987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Arc 164">
                  <a:extLst>
                    <a:ext uri="{FF2B5EF4-FFF2-40B4-BE49-F238E27FC236}">
                      <a16:creationId xmlns:a16="http://schemas.microsoft.com/office/drawing/2014/main" id="{3A75E57F-526E-4E7F-8EAB-0EC19941FD71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2834739" y="1441875"/>
                  <a:ext cx="1031301" cy="1009879"/>
                </a:xfrm>
                <a:prstGeom prst="arc">
                  <a:avLst>
                    <a:gd name="adj1" fmla="val 10789627"/>
                    <a:gd name="adj2" fmla="val 12987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Arc 165">
                  <a:extLst>
                    <a:ext uri="{FF2B5EF4-FFF2-40B4-BE49-F238E27FC236}">
                      <a16:creationId xmlns:a16="http://schemas.microsoft.com/office/drawing/2014/main" id="{7C573EA7-3C12-415F-A751-2B0EFA8AD57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204859" y="1842115"/>
                  <a:ext cx="206260" cy="201976"/>
                </a:xfrm>
                <a:prstGeom prst="arc">
                  <a:avLst>
                    <a:gd name="adj1" fmla="val 10789456"/>
                    <a:gd name="adj2" fmla="val 12987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Arc 166">
                  <a:extLst>
                    <a:ext uri="{FF2B5EF4-FFF2-40B4-BE49-F238E27FC236}">
                      <a16:creationId xmlns:a16="http://schemas.microsoft.com/office/drawing/2014/main" id="{541B9B59-30BA-44CA-AE5A-C52ACD646F3B}"/>
                    </a:ext>
                  </a:extLst>
                </p:cNvPr>
                <p:cNvSpPr/>
                <p:nvPr/>
              </p:nvSpPr>
              <p:spPr>
                <a:xfrm rot="16200000" flipH="1">
                  <a:off x="3098347" y="1848169"/>
                  <a:ext cx="419282" cy="403952"/>
                </a:xfrm>
                <a:prstGeom prst="arc">
                  <a:avLst>
                    <a:gd name="adj1" fmla="val 10789456"/>
                    <a:gd name="adj2" fmla="val 223133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Arc 167">
                  <a:extLst>
                    <a:ext uri="{FF2B5EF4-FFF2-40B4-BE49-F238E27FC236}">
                      <a16:creationId xmlns:a16="http://schemas.microsoft.com/office/drawing/2014/main" id="{02C13993-AC63-4973-8A23-621FAFA9EA18}"/>
                    </a:ext>
                  </a:extLst>
                </p:cNvPr>
                <p:cNvSpPr/>
                <p:nvPr/>
              </p:nvSpPr>
              <p:spPr>
                <a:xfrm rot="16200000" flipH="1">
                  <a:off x="2937869" y="1647021"/>
                  <a:ext cx="825041" cy="807903"/>
                </a:xfrm>
                <a:prstGeom prst="arc">
                  <a:avLst>
                    <a:gd name="adj1" fmla="val 10858627"/>
                    <a:gd name="adj2" fmla="val 12987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Arc 168">
                  <a:extLst>
                    <a:ext uri="{FF2B5EF4-FFF2-40B4-BE49-F238E27FC236}">
                      <a16:creationId xmlns:a16="http://schemas.microsoft.com/office/drawing/2014/main" id="{D9675C31-143F-4085-BBAF-88575B27CD86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010843" y="1646157"/>
                  <a:ext cx="621335" cy="605928"/>
                </a:xfrm>
                <a:prstGeom prst="arc">
                  <a:avLst>
                    <a:gd name="adj1" fmla="val 11030904"/>
                    <a:gd name="adj2" fmla="val 21580535"/>
                  </a:avLst>
                </a:prstGeom>
                <a:noFill/>
                <a:ln w="2540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5" name="Ellipse 144">
                <a:extLst>
                  <a:ext uri="{FF2B5EF4-FFF2-40B4-BE49-F238E27FC236}">
                    <a16:creationId xmlns:a16="http://schemas.microsoft.com/office/drawing/2014/main" id="{0F952464-CA44-45C5-95AF-4A40AE198D77}"/>
                  </a:ext>
                </a:extLst>
              </p:cNvPr>
              <p:cNvSpPr/>
              <p:nvPr/>
            </p:nvSpPr>
            <p:spPr>
              <a:xfrm>
                <a:off x="7393061" y="1690987"/>
                <a:ext cx="3656904" cy="3656903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orme libre : forme 470">
                <a:extLst>
                  <a:ext uri="{FF2B5EF4-FFF2-40B4-BE49-F238E27FC236}">
                    <a16:creationId xmlns:a16="http://schemas.microsoft.com/office/drawing/2014/main" id="{A40CFE96-0885-4A26-98BD-B7587EFFDB6C}"/>
                  </a:ext>
                </a:extLst>
              </p:cNvPr>
              <p:cNvSpPr/>
              <p:nvPr/>
            </p:nvSpPr>
            <p:spPr>
              <a:xfrm>
                <a:off x="6623665" y="3595129"/>
                <a:ext cx="768157" cy="866047"/>
              </a:xfrm>
              <a:custGeom>
                <a:avLst/>
                <a:gdLst>
                  <a:gd name="connsiteX0" fmla="*/ 0 w 560916"/>
                  <a:gd name="connsiteY0" fmla="*/ 643890 h 643969"/>
                  <a:gd name="connsiteX1" fmla="*/ 152400 w 560916"/>
                  <a:gd name="connsiteY1" fmla="*/ 624840 h 643969"/>
                  <a:gd name="connsiteX2" fmla="*/ 339090 w 560916"/>
                  <a:gd name="connsiteY2" fmla="*/ 525780 h 643969"/>
                  <a:gd name="connsiteX3" fmla="*/ 453390 w 560916"/>
                  <a:gd name="connsiteY3" fmla="*/ 438150 h 643969"/>
                  <a:gd name="connsiteX4" fmla="*/ 499110 w 560916"/>
                  <a:gd name="connsiteY4" fmla="*/ 381000 h 643969"/>
                  <a:gd name="connsiteX5" fmla="*/ 552450 w 560916"/>
                  <a:gd name="connsiteY5" fmla="*/ 243840 h 643969"/>
                  <a:gd name="connsiteX6" fmla="*/ 560070 w 560916"/>
                  <a:gd name="connsiteY6" fmla="*/ 0 h 64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916" h="643969">
                    <a:moveTo>
                      <a:pt x="0" y="643890"/>
                    </a:moveTo>
                    <a:cubicBezTo>
                      <a:pt x="47942" y="644207"/>
                      <a:pt x="95885" y="644525"/>
                      <a:pt x="152400" y="624840"/>
                    </a:cubicBezTo>
                    <a:cubicBezTo>
                      <a:pt x="208915" y="605155"/>
                      <a:pt x="288925" y="556895"/>
                      <a:pt x="339090" y="525780"/>
                    </a:cubicBezTo>
                    <a:cubicBezTo>
                      <a:pt x="389255" y="494665"/>
                      <a:pt x="426720" y="462280"/>
                      <a:pt x="453390" y="438150"/>
                    </a:cubicBezTo>
                    <a:cubicBezTo>
                      <a:pt x="480060" y="414020"/>
                      <a:pt x="482600" y="413385"/>
                      <a:pt x="499110" y="381000"/>
                    </a:cubicBezTo>
                    <a:cubicBezTo>
                      <a:pt x="515620" y="348615"/>
                      <a:pt x="542290" y="307340"/>
                      <a:pt x="552450" y="243840"/>
                    </a:cubicBezTo>
                    <a:cubicBezTo>
                      <a:pt x="562610" y="180340"/>
                      <a:pt x="561340" y="90170"/>
                      <a:pt x="560070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47" name="Connecteur : en arc 472">
                <a:extLst>
                  <a:ext uri="{FF2B5EF4-FFF2-40B4-BE49-F238E27FC236}">
                    <a16:creationId xmlns:a16="http://schemas.microsoft.com/office/drawing/2014/main" id="{31683455-F3AF-45D4-8BFF-7EA17A6A86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929679" y="3503699"/>
                <a:ext cx="853230" cy="612657"/>
              </a:xfrm>
              <a:prstGeom prst="curvedConnector3">
                <a:avLst>
                  <a:gd name="adj1" fmla="val 97571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6DC8B025-CEAE-4C39-B50B-5B35B14AF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25683" y="3604011"/>
                <a:ext cx="4019442" cy="21603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Connecteur : en arc 480">
                <a:extLst>
                  <a:ext uri="{FF2B5EF4-FFF2-40B4-BE49-F238E27FC236}">
                    <a16:creationId xmlns:a16="http://schemas.microsoft.com/office/drawing/2014/main" id="{6D7E3C3D-76AC-4160-A0C8-482C36F318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89767" y="3014407"/>
                <a:ext cx="765756" cy="607464"/>
              </a:xfrm>
              <a:prstGeom prst="curvedConnector3">
                <a:avLst>
                  <a:gd name="adj1" fmla="val 65485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50" name="Connecteur : en arc 481">
                <a:extLst>
                  <a:ext uri="{FF2B5EF4-FFF2-40B4-BE49-F238E27FC236}">
                    <a16:creationId xmlns:a16="http://schemas.microsoft.com/office/drawing/2014/main" id="{B3720F35-55C6-4792-B4CE-8CE3109627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36250" y="3627185"/>
                <a:ext cx="846612" cy="833993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Connecteur droit 150">
                <a:extLst>
                  <a:ext uri="{FF2B5EF4-FFF2-40B4-BE49-F238E27FC236}">
                    <a16:creationId xmlns:a16="http://schemas.microsoft.com/office/drawing/2014/main" id="{8467559E-4F7B-4BCC-9CAE-2B19A5135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9146" y="5347890"/>
                <a:ext cx="306018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Connecteur : en arc 487">
                <a:extLst>
                  <a:ext uri="{FF2B5EF4-FFF2-40B4-BE49-F238E27FC236}">
                    <a16:creationId xmlns:a16="http://schemas.microsoft.com/office/drawing/2014/main" id="{B7EB1F2F-CD08-44C5-A6CF-D6AA0CB307F6}"/>
                  </a:ext>
                </a:extLst>
              </p:cNvPr>
              <p:cNvCxnSpPr>
                <a:cxnSpLocks/>
                <a:endCxn id="156" idx="1"/>
              </p:cNvCxnSpPr>
              <p:nvPr/>
            </p:nvCxnSpPr>
            <p:spPr>
              <a:xfrm flipV="1">
                <a:off x="4978990" y="5337113"/>
                <a:ext cx="1382071" cy="10777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53" name="Connecteur : en arc 488">
                <a:extLst>
                  <a:ext uri="{FF2B5EF4-FFF2-40B4-BE49-F238E27FC236}">
                    <a16:creationId xmlns:a16="http://schemas.microsoft.com/office/drawing/2014/main" id="{C5F09894-B530-4ACA-88FF-D18B7495B617}"/>
                  </a:ext>
                </a:extLst>
              </p:cNvPr>
              <p:cNvCxnSpPr>
                <a:cxnSpLocks/>
                <a:endCxn id="146" idx="0"/>
              </p:cNvCxnSpPr>
              <p:nvPr/>
            </p:nvCxnSpPr>
            <p:spPr>
              <a:xfrm flipV="1">
                <a:off x="5654563" y="4461070"/>
                <a:ext cx="969102" cy="885581"/>
              </a:xfrm>
              <a:prstGeom prst="curvedConnector3">
                <a:avLst>
                  <a:gd name="adj1" fmla="val 57386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miter lim="800000"/>
              </a:ln>
              <a:effectLst/>
            </p:spPr>
          </p:cxnSp>
          <p:sp>
            <p:nvSpPr>
              <p:cNvPr id="154" name="Triangle isocèle 153">
                <a:extLst>
                  <a:ext uri="{FF2B5EF4-FFF2-40B4-BE49-F238E27FC236}">
                    <a16:creationId xmlns:a16="http://schemas.microsoft.com/office/drawing/2014/main" id="{AF47C072-9CBE-4BDF-A3E4-BABE915FCF6C}"/>
                  </a:ext>
                </a:extLst>
              </p:cNvPr>
              <p:cNvSpPr/>
              <p:nvPr/>
            </p:nvSpPr>
            <p:spPr>
              <a:xfrm rot="13117132">
                <a:off x="8318435" y="933999"/>
                <a:ext cx="133635" cy="1434094"/>
              </a:xfrm>
              <a:prstGeom prst="triangle">
                <a:avLst/>
              </a:prstGeom>
              <a:solidFill>
                <a:srgbClr val="7030A0"/>
              </a:solidFill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Explosion : 8 points 547">
                <a:extLst>
                  <a:ext uri="{FF2B5EF4-FFF2-40B4-BE49-F238E27FC236}">
                    <a16:creationId xmlns:a16="http://schemas.microsoft.com/office/drawing/2014/main" id="{5C03B950-7DEF-4B7A-AB8B-F31C427D779E}"/>
                  </a:ext>
                </a:extLst>
              </p:cNvPr>
              <p:cNvSpPr/>
              <p:nvPr/>
            </p:nvSpPr>
            <p:spPr>
              <a:xfrm>
                <a:off x="11604498" y="3942644"/>
                <a:ext cx="453120" cy="538487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Explosion : 8 points 548">
                <a:extLst>
                  <a:ext uri="{FF2B5EF4-FFF2-40B4-BE49-F238E27FC236}">
                    <a16:creationId xmlns:a16="http://schemas.microsoft.com/office/drawing/2014/main" id="{0A05B51D-CE29-4FEA-964F-4EFE7F1F7D11}"/>
                  </a:ext>
                </a:extLst>
              </p:cNvPr>
              <p:cNvSpPr/>
              <p:nvPr/>
            </p:nvSpPr>
            <p:spPr>
              <a:xfrm>
                <a:off x="6361061" y="5135772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Explosion : 8 points 549">
                <a:extLst>
                  <a:ext uri="{FF2B5EF4-FFF2-40B4-BE49-F238E27FC236}">
                    <a16:creationId xmlns:a16="http://schemas.microsoft.com/office/drawing/2014/main" id="{615C122A-7CC4-4C58-958A-39B398F1150B}"/>
                  </a:ext>
                </a:extLst>
              </p:cNvPr>
              <p:cNvSpPr/>
              <p:nvPr/>
            </p:nvSpPr>
            <p:spPr>
              <a:xfrm>
                <a:off x="5533511" y="2739656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Explosion : 8 points 550">
                <a:extLst>
                  <a:ext uri="{FF2B5EF4-FFF2-40B4-BE49-F238E27FC236}">
                    <a16:creationId xmlns:a16="http://schemas.microsoft.com/office/drawing/2014/main" id="{C39A9619-4FE1-4899-B694-88EC06CBA854}"/>
                  </a:ext>
                </a:extLst>
              </p:cNvPr>
              <p:cNvSpPr/>
              <p:nvPr/>
            </p:nvSpPr>
            <p:spPr>
              <a:xfrm>
                <a:off x="6432740" y="2831589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Explosion : 8 points 550">
                <a:extLst>
                  <a:ext uri="{FF2B5EF4-FFF2-40B4-BE49-F238E27FC236}">
                    <a16:creationId xmlns:a16="http://schemas.microsoft.com/office/drawing/2014/main" id="{C39A9619-4FE1-4899-B694-88EC06CBA854}"/>
                  </a:ext>
                </a:extLst>
              </p:cNvPr>
              <p:cNvSpPr/>
              <p:nvPr/>
            </p:nvSpPr>
            <p:spPr>
              <a:xfrm>
                <a:off x="8718947" y="721271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Explosion : 8 points 550">
                <a:extLst>
                  <a:ext uri="{FF2B5EF4-FFF2-40B4-BE49-F238E27FC236}">
                    <a16:creationId xmlns:a16="http://schemas.microsoft.com/office/drawing/2014/main" id="{C39A9619-4FE1-4899-B694-88EC06CBA854}"/>
                  </a:ext>
                </a:extLst>
              </p:cNvPr>
              <p:cNvSpPr/>
              <p:nvPr/>
            </p:nvSpPr>
            <p:spPr>
              <a:xfrm>
                <a:off x="8987368" y="5123284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1" name="Connecteur : en arc 489">
                <a:extLst>
                  <a:ext uri="{FF2B5EF4-FFF2-40B4-BE49-F238E27FC236}">
                    <a16:creationId xmlns:a16="http://schemas.microsoft.com/office/drawing/2014/main" id="{19192A01-0DA1-4E77-9563-01FAECD086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5900" y="4486275"/>
                <a:ext cx="1473200" cy="841376"/>
              </a:xfrm>
              <a:prstGeom prst="curvedConnector3">
                <a:avLst>
                  <a:gd name="adj1" fmla="val 66810"/>
                </a:avLst>
              </a:prstGeom>
              <a:noFill/>
              <a:ln w="25400" cap="flat" cmpd="sng" algn="ctr">
                <a:solidFill>
                  <a:srgbClr val="FF0000"/>
                </a:solidFill>
                <a:prstDash val="sysDash"/>
                <a:miter lim="800000"/>
              </a:ln>
              <a:effectLst/>
            </p:spPr>
          </p:cxnSp>
          <p:sp>
            <p:nvSpPr>
              <p:cNvPr id="162" name="Triangle isocèle 161">
                <a:extLst>
                  <a:ext uri="{FF2B5EF4-FFF2-40B4-BE49-F238E27FC236}">
                    <a16:creationId xmlns:a16="http://schemas.microsoft.com/office/drawing/2014/main" id="{AF47C072-9CBE-4BDF-A3E4-BABE915FCF6C}"/>
                  </a:ext>
                </a:extLst>
              </p:cNvPr>
              <p:cNvSpPr/>
              <p:nvPr/>
            </p:nvSpPr>
            <p:spPr>
              <a:xfrm rot="17641576">
                <a:off x="10499661" y="1395961"/>
                <a:ext cx="133635" cy="1434094"/>
              </a:xfrm>
              <a:prstGeom prst="triangle">
                <a:avLst/>
              </a:prstGeom>
              <a:solidFill>
                <a:srgbClr val="7030A0"/>
              </a:solidFill>
              <a:ln w="12700" cap="flat" cmpd="sng" algn="ctr">
                <a:solidFill>
                  <a:srgbClr val="7030A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Explosion : 8 points 550">
                <a:extLst>
                  <a:ext uri="{FF2B5EF4-FFF2-40B4-BE49-F238E27FC236}">
                    <a16:creationId xmlns:a16="http://schemas.microsoft.com/office/drawing/2014/main" id="{C39A9619-4FE1-4899-B694-88EC06CBA854}"/>
                  </a:ext>
                </a:extLst>
              </p:cNvPr>
              <p:cNvSpPr/>
              <p:nvPr/>
            </p:nvSpPr>
            <p:spPr>
              <a:xfrm>
                <a:off x="11233547" y="2226221"/>
                <a:ext cx="453120" cy="504812"/>
              </a:xfrm>
              <a:prstGeom prst="irregularSeal1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EE98A758-D8C5-43F2-A5AD-101122A0F9B4}"/>
              </a:ext>
            </a:extLst>
          </p:cNvPr>
          <p:cNvSpPr/>
          <p:nvPr/>
        </p:nvSpPr>
        <p:spPr>
          <a:xfrm>
            <a:off x="1502743" y="5046367"/>
            <a:ext cx="1157535" cy="62792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 cap="flat" cmpd="sng" algn="ctr">
            <a:solidFill>
              <a:srgbClr val="6600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98A758-D8C5-43F2-A5AD-101122A0F9B4}"/>
              </a:ext>
            </a:extLst>
          </p:cNvPr>
          <p:cNvSpPr/>
          <p:nvPr/>
        </p:nvSpPr>
        <p:spPr>
          <a:xfrm>
            <a:off x="407368" y="4151017"/>
            <a:ext cx="1157535" cy="62792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 cap="flat" cmpd="sng" algn="ctr">
            <a:solidFill>
              <a:srgbClr val="6600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4" name="Groupe 233"/>
          <p:cNvGrpSpPr/>
          <p:nvPr/>
        </p:nvGrpSpPr>
        <p:grpSpPr>
          <a:xfrm>
            <a:off x="1326828" y="1529240"/>
            <a:ext cx="9362128" cy="3486151"/>
            <a:chOff x="1326828" y="1529240"/>
            <a:chExt cx="9362128" cy="3486151"/>
          </a:xfrm>
        </p:grpSpPr>
        <p:grpSp>
          <p:nvGrpSpPr>
            <p:cNvPr id="235" name="Groupe 234"/>
            <p:cNvGrpSpPr/>
            <p:nvPr/>
          </p:nvGrpSpPr>
          <p:grpSpPr>
            <a:xfrm>
              <a:off x="2486026" y="4340226"/>
              <a:ext cx="129251" cy="261618"/>
              <a:chOff x="4826001" y="784224"/>
              <a:chExt cx="447919" cy="638176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4826001" y="784224"/>
                <a:ext cx="447040" cy="63817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4827270" y="949325"/>
                <a:ext cx="72000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4827270" y="1183526"/>
                <a:ext cx="72000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4979670" y="949325"/>
                <a:ext cx="144123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4973320" y="1183526"/>
                <a:ext cx="144123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5201920" y="949325"/>
                <a:ext cx="72000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5201920" y="1183526"/>
                <a:ext cx="72000" cy="86474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6" name="Groupe 235"/>
            <p:cNvGrpSpPr/>
            <p:nvPr/>
          </p:nvGrpSpPr>
          <p:grpSpPr>
            <a:xfrm>
              <a:off x="2820829" y="4181475"/>
              <a:ext cx="768350" cy="580072"/>
              <a:chOff x="2266950" y="777874"/>
              <a:chExt cx="768350" cy="191136"/>
            </a:xfrm>
          </p:grpSpPr>
          <p:sp>
            <p:nvSpPr>
              <p:cNvPr id="295" name="Rectangle 294"/>
              <p:cNvSpPr/>
              <p:nvPr/>
            </p:nvSpPr>
            <p:spPr>
              <a:xfrm>
                <a:off x="2266950" y="777874"/>
                <a:ext cx="768350" cy="19113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rgbClr val="6600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6" name="Groupe 295"/>
              <p:cNvGrpSpPr/>
              <p:nvPr/>
            </p:nvGrpSpPr>
            <p:grpSpPr>
              <a:xfrm>
                <a:off x="2266950" y="835025"/>
                <a:ext cx="766991" cy="79375"/>
                <a:chOff x="2781300" y="977900"/>
                <a:chExt cx="1638300" cy="169545"/>
              </a:xfrm>
            </p:grpSpPr>
            <p:sp>
              <p:nvSpPr>
                <p:cNvPr id="297" name="Rectangle 296"/>
                <p:cNvSpPr/>
                <p:nvPr/>
              </p:nvSpPr>
              <p:spPr>
                <a:xfrm>
                  <a:off x="2781300" y="977900"/>
                  <a:ext cx="762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2914650" y="977900"/>
                  <a:ext cx="12065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3086100" y="977900"/>
                  <a:ext cx="1651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3302000" y="977900"/>
                  <a:ext cx="19685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3549650" y="977900"/>
                  <a:ext cx="2286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3829050" y="977900"/>
                  <a:ext cx="2667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4152900" y="977900"/>
                  <a:ext cx="2667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2781300" y="1101725"/>
                  <a:ext cx="762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2914650" y="1101725"/>
                  <a:ext cx="12065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3086100" y="1101725"/>
                  <a:ext cx="1651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3302000" y="1101725"/>
                  <a:ext cx="19685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3549650" y="1101725"/>
                  <a:ext cx="2286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3829050" y="1101725"/>
                  <a:ext cx="2667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4152900" y="1101725"/>
                  <a:ext cx="266700" cy="4572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37" name="Organigramme : Terminateur 236">
              <a:extLst>
                <a:ext uri="{FF2B5EF4-FFF2-40B4-BE49-F238E27FC236}">
                  <a16:creationId xmlns:a16="http://schemas.microsoft.com/office/drawing/2014/main" id="{C9187B09-349A-401C-BA55-D5AC8D5FEF38}"/>
                </a:ext>
              </a:extLst>
            </p:cNvPr>
            <p:cNvSpPr/>
            <p:nvPr/>
          </p:nvSpPr>
          <p:spPr>
            <a:xfrm rot="5400000">
              <a:off x="586624" y="2630691"/>
              <a:ext cx="1675086" cy="194677"/>
            </a:xfrm>
            <a:prstGeom prst="flowChartTerminator">
              <a:avLst/>
            </a:prstGeom>
            <a:solidFill>
              <a:schemeClr val="accent6">
                <a:lumMod val="50000"/>
                <a:alpha val="78000"/>
              </a:schemeClr>
            </a:solidFill>
            <a:ln w="190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8" name="Groupe 237"/>
            <p:cNvGrpSpPr/>
            <p:nvPr/>
          </p:nvGrpSpPr>
          <p:grpSpPr>
            <a:xfrm>
              <a:off x="1720057" y="4229100"/>
              <a:ext cx="600868" cy="482602"/>
              <a:chOff x="1354932" y="800100"/>
              <a:chExt cx="1428750" cy="442688"/>
            </a:xfrm>
            <a:solidFill>
              <a:schemeClr val="accent6">
                <a:lumMod val="75000"/>
              </a:schemeClr>
            </a:solidFill>
          </p:grpSpPr>
          <p:grpSp>
            <p:nvGrpSpPr>
              <p:cNvPr id="275" name="Groupe 274"/>
              <p:cNvGrpSpPr/>
              <p:nvPr/>
            </p:nvGrpSpPr>
            <p:grpSpPr>
              <a:xfrm>
                <a:off x="1354932" y="800100"/>
                <a:ext cx="1428750" cy="204563"/>
                <a:chOff x="1335882" y="800100"/>
                <a:chExt cx="1428750" cy="204563"/>
              </a:xfrm>
              <a:grpFill/>
            </p:grpSpPr>
            <p:sp>
              <p:nvSpPr>
                <p:cNvPr id="286" name="Forme libre 285"/>
                <p:cNvSpPr/>
                <p:nvPr/>
              </p:nvSpPr>
              <p:spPr>
                <a:xfrm>
                  <a:off x="1336551" y="931070"/>
                  <a:ext cx="49337" cy="47370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Forme libre 286"/>
                <p:cNvSpPr/>
                <p:nvPr/>
              </p:nvSpPr>
              <p:spPr>
                <a:xfrm>
                  <a:off x="1385449" y="892969"/>
                  <a:ext cx="70132" cy="9370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Forme libre 287"/>
                <p:cNvSpPr/>
                <p:nvPr/>
              </p:nvSpPr>
              <p:spPr>
                <a:xfrm>
                  <a:off x="1454722" y="885825"/>
                  <a:ext cx="102731" cy="99966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Forme libre 288"/>
                <p:cNvSpPr/>
                <p:nvPr/>
              </p:nvSpPr>
              <p:spPr>
                <a:xfrm>
                  <a:off x="1556593" y="842962"/>
                  <a:ext cx="147554" cy="150262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Forme libre 289"/>
                <p:cNvSpPr/>
                <p:nvPr/>
              </p:nvSpPr>
              <p:spPr>
                <a:xfrm>
                  <a:off x="1701251" y="807164"/>
                  <a:ext cx="196453" cy="1934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orme libre 290"/>
                <p:cNvSpPr/>
                <p:nvPr/>
              </p:nvSpPr>
              <p:spPr>
                <a:xfrm>
                  <a:off x="1896845" y="800100"/>
                  <a:ext cx="232108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Forme libre 291"/>
                <p:cNvSpPr/>
                <p:nvPr/>
              </p:nvSpPr>
              <p:spPr>
                <a:xfrm>
                  <a:off x="2129111" y="801434"/>
                  <a:ext cx="287119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Forme libre 292"/>
                <p:cNvSpPr/>
                <p:nvPr/>
              </p:nvSpPr>
              <p:spPr>
                <a:xfrm>
                  <a:off x="2414862" y="802769"/>
                  <a:ext cx="349770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1335882" y="800488"/>
                  <a:ext cx="1428750" cy="140106"/>
                </a:xfrm>
                <a:prstGeom prst="rect">
                  <a:avLst/>
                </a:pr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6" name="Groupe 275"/>
              <p:cNvGrpSpPr/>
              <p:nvPr/>
            </p:nvGrpSpPr>
            <p:grpSpPr>
              <a:xfrm flipV="1">
                <a:off x="1354932" y="1038225"/>
                <a:ext cx="1428750" cy="204563"/>
                <a:chOff x="1335882" y="800100"/>
                <a:chExt cx="1428750" cy="204563"/>
              </a:xfrm>
              <a:grpFill/>
            </p:grpSpPr>
            <p:sp>
              <p:nvSpPr>
                <p:cNvPr id="277" name="Forme libre 276"/>
                <p:cNvSpPr/>
                <p:nvPr/>
              </p:nvSpPr>
              <p:spPr>
                <a:xfrm>
                  <a:off x="1336551" y="931070"/>
                  <a:ext cx="49337" cy="47370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Forme libre 277"/>
                <p:cNvSpPr/>
                <p:nvPr/>
              </p:nvSpPr>
              <p:spPr>
                <a:xfrm>
                  <a:off x="1385449" y="892969"/>
                  <a:ext cx="70132" cy="9370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9" name="Forme libre 278"/>
                <p:cNvSpPr/>
                <p:nvPr/>
              </p:nvSpPr>
              <p:spPr>
                <a:xfrm>
                  <a:off x="1454722" y="885825"/>
                  <a:ext cx="102731" cy="99966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Forme libre 279"/>
                <p:cNvSpPr/>
                <p:nvPr/>
              </p:nvSpPr>
              <p:spPr>
                <a:xfrm>
                  <a:off x="1556593" y="842962"/>
                  <a:ext cx="147554" cy="150262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Forme libre 280"/>
                <p:cNvSpPr/>
                <p:nvPr/>
              </p:nvSpPr>
              <p:spPr>
                <a:xfrm>
                  <a:off x="1701251" y="807164"/>
                  <a:ext cx="196453" cy="1934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2" name="Forme libre 281"/>
                <p:cNvSpPr/>
                <p:nvPr/>
              </p:nvSpPr>
              <p:spPr>
                <a:xfrm>
                  <a:off x="1896845" y="800100"/>
                  <a:ext cx="232108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3" name="Forme libre 282"/>
                <p:cNvSpPr/>
                <p:nvPr/>
              </p:nvSpPr>
              <p:spPr>
                <a:xfrm>
                  <a:off x="2129111" y="801434"/>
                  <a:ext cx="287119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Forme libre 283"/>
                <p:cNvSpPr/>
                <p:nvPr/>
              </p:nvSpPr>
              <p:spPr>
                <a:xfrm>
                  <a:off x="2414862" y="802769"/>
                  <a:ext cx="349770" cy="201894"/>
                </a:xfrm>
                <a:custGeom>
                  <a:avLst/>
                  <a:gdLst>
                    <a:gd name="connsiteX0" fmla="*/ 0 w 428625"/>
                    <a:gd name="connsiteY0" fmla="*/ 0 h 587375"/>
                    <a:gd name="connsiteX1" fmla="*/ 0 w 428625"/>
                    <a:gd name="connsiteY1" fmla="*/ 485775 h 587375"/>
                    <a:gd name="connsiteX2" fmla="*/ 44450 w 428625"/>
                    <a:gd name="connsiteY2" fmla="*/ 485775 h 587375"/>
                    <a:gd name="connsiteX3" fmla="*/ 95250 w 428625"/>
                    <a:gd name="connsiteY3" fmla="*/ 511175 h 587375"/>
                    <a:gd name="connsiteX4" fmla="*/ 149225 w 428625"/>
                    <a:gd name="connsiteY4" fmla="*/ 561975 h 587375"/>
                    <a:gd name="connsiteX5" fmla="*/ 200025 w 428625"/>
                    <a:gd name="connsiteY5" fmla="*/ 584200 h 587375"/>
                    <a:gd name="connsiteX6" fmla="*/ 225425 w 428625"/>
                    <a:gd name="connsiteY6" fmla="*/ 587375 h 587375"/>
                    <a:gd name="connsiteX7" fmla="*/ 244475 w 428625"/>
                    <a:gd name="connsiteY7" fmla="*/ 584200 h 587375"/>
                    <a:gd name="connsiteX8" fmla="*/ 298450 w 428625"/>
                    <a:gd name="connsiteY8" fmla="*/ 565150 h 587375"/>
                    <a:gd name="connsiteX9" fmla="*/ 349250 w 428625"/>
                    <a:gd name="connsiteY9" fmla="*/ 511175 h 587375"/>
                    <a:gd name="connsiteX10" fmla="*/ 403225 w 428625"/>
                    <a:gd name="connsiteY10" fmla="*/ 485775 h 587375"/>
                    <a:gd name="connsiteX11" fmla="*/ 428625 w 428625"/>
                    <a:gd name="connsiteY11" fmla="*/ 485775 h 587375"/>
                    <a:gd name="connsiteX12" fmla="*/ 428625 w 428625"/>
                    <a:gd name="connsiteY12" fmla="*/ 3175 h 587375"/>
                    <a:gd name="connsiteX13" fmla="*/ 0 w 428625"/>
                    <a:gd name="connsiteY13" fmla="*/ 0 h 58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28625" h="587375">
                      <a:moveTo>
                        <a:pt x="0" y="0"/>
                      </a:moveTo>
                      <a:lnTo>
                        <a:pt x="0" y="485775"/>
                      </a:lnTo>
                      <a:lnTo>
                        <a:pt x="44450" y="485775"/>
                      </a:lnTo>
                      <a:lnTo>
                        <a:pt x="95250" y="511175"/>
                      </a:lnTo>
                      <a:lnTo>
                        <a:pt x="149225" y="561975"/>
                      </a:lnTo>
                      <a:lnTo>
                        <a:pt x="200025" y="584200"/>
                      </a:lnTo>
                      <a:lnTo>
                        <a:pt x="225425" y="587375"/>
                      </a:lnTo>
                      <a:lnTo>
                        <a:pt x="244475" y="584200"/>
                      </a:lnTo>
                      <a:lnTo>
                        <a:pt x="298450" y="565150"/>
                      </a:lnTo>
                      <a:lnTo>
                        <a:pt x="349250" y="511175"/>
                      </a:lnTo>
                      <a:lnTo>
                        <a:pt x="403225" y="485775"/>
                      </a:lnTo>
                      <a:lnTo>
                        <a:pt x="428625" y="485775"/>
                      </a:lnTo>
                      <a:lnTo>
                        <a:pt x="428625" y="31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1335882" y="800488"/>
                  <a:ext cx="1428750" cy="140106"/>
                </a:xfrm>
                <a:prstGeom prst="rect">
                  <a:avLst/>
                </a:prstGeom>
                <a:grpFill/>
                <a:ln w="19050">
                  <a:solidFill>
                    <a:srgbClr val="6600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9" name="Groupe 238">
              <a:extLst>
                <a:ext uri="{FF2B5EF4-FFF2-40B4-BE49-F238E27FC236}">
                  <a16:creationId xmlns:a16="http://schemas.microsoft.com/office/drawing/2014/main" id="{680BE10D-EFDA-4F7F-9000-4858604E3A12}"/>
                </a:ext>
              </a:extLst>
            </p:cNvPr>
            <p:cNvGrpSpPr/>
            <p:nvPr/>
          </p:nvGrpSpPr>
          <p:grpSpPr>
            <a:xfrm>
              <a:off x="4863403" y="4317367"/>
              <a:ext cx="249598" cy="314958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271" name="Organigramme : Terminateur 270">
                <a:extLst>
                  <a:ext uri="{FF2B5EF4-FFF2-40B4-BE49-F238E27FC236}">
                    <a16:creationId xmlns:a16="http://schemas.microsoft.com/office/drawing/2014/main" id="{1C0BB245-84C9-4688-8F6E-C9A5466E5087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Organigramme : Terminateur 271">
                <a:extLst>
                  <a:ext uri="{FF2B5EF4-FFF2-40B4-BE49-F238E27FC236}">
                    <a16:creationId xmlns:a16="http://schemas.microsoft.com/office/drawing/2014/main" id="{14C7339A-E987-4C5A-899B-E12766013E14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Organigramme : Terminateur 272">
                <a:extLst>
                  <a:ext uri="{FF2B5EF4-FFF2-40B4-BE49-F238E27FC236}">
                    <a16:creationId xmlns:a16="http://schemas.microsoft.com/office/drawing/2014/main" id="{379264B7-344A-416D-8C19-0EEE0D646F14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6558CD4D-8594-4CA7-8188-D991AA5295C3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0" name="Groupe 239">
              <a:extLst>
                <a:ext uri="{FF2B5EF4-FFF2-40B4-BE49-F238E27FC236}">
                  <a16:creationId xmlns:a16="http://schemas.microsoft.com/office/drawing/2014/main" id="{680BE10D-EFDA-4F7F-9000-4858604E3A12}"/>
                </a:ext>
              </a:extLst>
            </p:cNvPr>
            <p:cNvGrpSpPr/>
            <p:nvPr/>
          </p:nvGrpSpPr>
          <p:grpSpPr>
            <a:xfrm>
              <a:off x="5213904" y="4302920"/>
              <a:ext cx="272496" cy="343852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267" name="Organigramme : Terminateur 266">
                <a:extLst>
                  <a:ext uri="{FF2B5EF4-FFF2-40B4-BE49-F238E27FC236}">
                    <a16:creationId xmlns:a16="http://schemas.microsoft.com/office/drawing/2014/main" id="{1C0BB245-84C9-4688-8F6E-C9A5466E5087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Organigramme : Terminateur 267">
                <a:extLst>
                  <a:ext uri="{FF2B5EF4-FFF2-40B4-BE49-F238E27FC236}">
                    <a16:creationId xmlns:a16="http://schemas.microsoft.com/office/drawing/2014/main" id="{14C7339A-E987-4C5A-899B-E12766013E14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Organigramme : Terminateur 268">
                <a:extLst>
                  <a:ext uri="{FF2B5EF4-FFF2-40B4-BE49-F238E27FC236}">
                    <a16:creationId xmlns:a16="http://schemas.microsoft.com/office/drawing/2014/main" id="{379264B7-344A-416D-8C19-0EEE0D646F14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6558CD4D-8594-4CA7-8188-D991AA5295C3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1" name="Groupe 240">
              <a:extLst>
                <a:ext uri="{FF2B5EF4-FFF2-40B4-BE49-F238E27FC236}">
                  <a16:creationId xmlns:a16="http://schemas.microsoft.com/office/drawing/2014/main" id="{680BE10D-EFDA-4F7F-9000-4858604E3A12}"/>
                </a:ext>
              </a:extLst>
            </p:cNvPr>
            <p:cNvGrpSpPr/>
            <p:nvPr/>
          </p:nvGrpSpPr>
          <p:grpSpPr>
            <a:xfrm>
              <a:off x="4509054" y="4318945"/>
              <a:ext cx="247096" cy="311802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263" name="Organigramme : Terminateur 262">
                <a:extLst>
                  <a:ext uri="{FF2B5EF4-FFF2-40B4-BE49-F238E27FC236}">
                    <a16:creationId xmlns:a16="http://schemas.microsoft.com/office/drawing/2014/main" id="{1C0BB245-84C9-4688-8F6E-C9A5466E5087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Organigramme : Terminateur 263">
                <a:extLst>
                  <a:ext uri="{FF2B5EF4-FFF2-40B4-BE49-F238E27FC236}">
                    <a16:creationId xmlns:a16="http://schemas.microsoft.com/office/drawing/2014/main" id="{14C7339A-E987-4C5A-899B-E12766013E14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Organigramme : Terminateur 264">
                <a:extLst>
                  <a:ext uri="{FF2B5EF4-FFF2-40B4-BE49-F238E27FC236}">
                    <a16:creationId xmlns:a16="http://schemas.microsoft.com/office/drawing/2014/main" id="{379264B7-344A-416D-8C19-0EEE0D646F14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6558CD4D-8594-4CA7-8188-D991AA5295C3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2" name="Groupe 241">
              <a:extLst>
                <a:ext uri="{FF2B5EF4-FFF2-40B4-BE49-F238E27FC236}">
                  <a16:creationId xmlns:a16="http://schemas.microsoft.com/office/drawing/2014/main" id="{680BE10D-EFDA-4F7F-9000-4858604E3A12}"/>
                </a:ext>
              </a:extLst>
            </p:cNvPr>
            <p:cNvGrpSpPr/>
            <p:nvPr/>
          </p:nvGrpSpPr>
          <p:grpSpPr>
            <a:xfrm>
              <a:off x="9069624" y="1529240"/>
              <a:ext cx="272496" cy="343852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259" name="Organigramme : Terminateur 258">
                <a:extLst>
                  <a:ext uri="{FF2B5EF4-FFF2-40B4-BE49-F238E27FC236}">
                    <a16:creationId xmlns:a16="http://schemas.microsoft.com/office/drawing/2014/main" id="{1C0BB245-84C9-4688-8F6E-C9A5466E5087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Organigramme : Terminateur 259">
                <a:extLst>
                  <a:ext uri="{FF2B5EF4-FFF2-40B4-BE49-F238E27FC236}">
                    <a16:creationId xmlns:a16="http://schemas.microsoft.com/office/drawing/2014/main" id="{14C7339A-E987-4C5A-899B-E12766013E14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Organigramme : Terminateur 260">
                <a:extLst>
                  <a:ext uri="{FF2B5EF4-FFF2-40B4-BE49-F238E27FC236}">
                    <a16:creationId xmlns:a16="http://schemas.microsoft.com/office/drawing/2014/main" id="{379264B7-344A-416D-8C19-0EEE0D646F14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6558CD4D-8594-4CA7-8188-D991AA5295C3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3" name="Groupe 242">
              <a:extLst>
                <a:ext uri="{FF2B5EF4-FFF2-40B4-BE49-F238E27FC236}">
                  <a16:creationId xmlns:a16="http://schemas.microsoft.com/office/drawing/2014/main" id="{680BE10D-EFDA-4F7F-9000-4858604E3A12}"/>
                </a:ext>
              </a:extLst>
            </p:cNvPr>
            <p:cNvGrpSpPr/>
            <p:nvPr/>
          </p:nvGrpSpPr>
          <p:grpSpPr>
            <a:xfrm rot="2638001">
              <a:off x="7835185" y="4671539"/>
              <a:ext cx="272496" cy="343852"/>
              <a:chOff x="5527343" y="3132761"/>
              <a:chExt cx="603914" cy="349702"/>
            </a:xfrm>
            <a:solidFill>
              <a:srgbClr val="70AD47">
                <a:lumMod val="50000"/>
                <a:alpha val="79000"/>
              </a:srgbClr>
            </a:solidFill>
          </p:grpSpPr>
          <p:sp>
            <p:nvSpPr>
              <p:cNvPr id="255" name="Organigramme : Terminateur 254">
                <a:extLst>
                  <a:ext uri="{FF2B5EF4-FFF2-40B4-BE49-F238E27FC236}">
                    <a16:creationId xmlns:a16="http://schemas.microsoft.com/office/drawing/2014/main" id="{1C0BB245-84C9-4688-8F6E-C9A5466E5087}"/>
                  </a:ext>
                </a:extLst>
              </p:cNvPr>
              <p:cNvSpPr/>
              <p:nvPr/>
            </p:nvSpPr>
            <p:spPr>
              <a:xfrm rot="5400000">
                <a:off x="5535099" y="3262713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Organigramme : Terminateur 255">
                <a:extLst>
                  <a:ext uri="{FF2B5EF4-FFF2-40B4-BE49-F238E27FC236}">
                    <a16:creationId xmlns:a16="http://schemas.microsoft.com/office/drawing/2014/main" id="{14C7339A-E987-4C5A-899B-E12766013E14}"/>
                  </a:ext>
                </a:extLst>
              </p:cNvPr>
              <p:cNvSpPr/>
              <p:nvPr/>
            </p:nvSpPr>
            <p:spPr>
              <a:xfrm rot="5400000">
                <a:off x="5658132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Organigramme : Terminateur 256">
                <a:extLst>
                  <a:ext uri="{FF2B5EF4-FFF2-40B4-BE49-F238E27FC236}">
                    <a16:creationId xmlns:a16="http://schemas.microsoft.com/office/drawing/2014/main" id="{379264B7-344A-416D-8C19-0EEE0D646F14}"/>
                  </a:ext>
                </a:extLst>
              </p:cNvPr>
              <p:cNvSpPr/>
              <p:nvPr/>
            </p:nvSpPr>
            <p:spPr>
              <a:xfrm rot="5400000">
                <a:off x="5781164" y="3259301"/>
                <a:ext cx="346290" cy="93209"/>
              </a:xfrm>
              <a:prstGeom prst="flowChartTerminator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558CD4D-8594-4CA7-8188-D991AA5295C3}"/>
                  </a:ext>
                </a:extLst>
              </p:cNvPr>
              <p:cNvSpPr/>
              <p:nvPr/>
            </p:nvSpPr>
            <p:spPr>
              <a:xfrm>
                <a:off x="5527343" y="3258403"/>
                <a:ext cx="603914" cy="92122"/>
              </a:xfrm>
              <a:prstGeom prst="rect">
                <a:avLst/>
              </a:prstGeom>
              <a:grpFill/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4" name="Groupe 243"/>
            <p:cNvGrpSpPr/>
            <p:nvPr/>
          </p:nvGrpSpPr>
          <p:grpSpPr>
            <a:xfrm>
              <a:off x="10365544" y="4654868"/>
              <a:ext cx="323412" cy="293414"/>
              <a:chOff x="10489368" y="4890096"/>
              <a:chExt cx="526731" cy="455378"/>
            </a:xfrm>
          </p:grpSpPr>
          <p:grpSp>
            <p:nvGrpSpPr>
              <p:cNvPr id="245" name="Groupe 244">
                <a:extLst>
                  <a:ext uri="{FF2B5EF4-FFF2-40B4-BE49-F238E27FC236}">
                    <a16:creationId xmlns:a16="http://schemas.microsoft.com/office/drawing/2014/main" id="{680BE10D-EFDA-4F7F-9000-4858604E3A12}"/>
                  </a:ext>
                </a:extLst>
              </p:cNvPr>
              <p:cNvGrpSpPr/>
              <p:nvPr/>
            </p:nvGrpSpPr>
            <p:grpSpPr>
              <a:xfrm rot="18886618">
                <a:off x="10525046" y="5037300"/>
                <a:ext cx="272496" cy="343852"/>
                <a:chOff x="5527343" y="3132761"/>
                <a:chExt cx="603914" cy="349702"/>
              </a:xfrm>
              <a:solidFill>
                <a:srgbClr val="70AD47">
                  <a:lumMod val="50000"/>
                  <a:alpha val="79000"/>
                </a:srgbClr>
              </a:solidFill>
            </p:grpSpPr>
            <p:sp>
              <p:nvSpPr>
                <p:cNvPr id="251" name="Organigramme : Terminateur 250">
                  <a:extLst>
                    <a:ext uri="{FF2B5EF4-FFF2-40B4-BE49-F238E27FC236}">
                      <a16:creationId xmlns:a16="http://schemas.microsoft.com/office/drawing/2014/main" id="{1C0BB245-84C9-4688-8F6E-C9A5466E5087}"/>
                    </a:ext>
                  </a:extLst>
                </p:cNvPr>
                <p:cNvSpPr/>
                <p:nvPr/>
              </p:nvSpPr>
              <p:spPr>
                <a:xfrm rot="5400000">
                  <a:off x="5535099" y="3262713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Organigramme : Terminateur 251">
                  <a:extLst>
                    <a:ext uri="{FF2B5EF4-FFF2-40B4-BE49-F238E27FC236}">
                      <a16:creationId xmlns:a16="http://schemas.microsoft.com/office/drawing/2014/main" id="{14C7339A-E987-4C5A-899B-E12766013E14}"/>
                    </a:ext>
                  </a:extLst>
                </p:cNvPr>
                <p:cNvSpPr/>
                <p:nvPr/>
              </p:nvSpPr>
              <p:spPr>
                <a:xfrm rot="5400000">
                  <a:off x="5658132" y="3259301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Organigramme : Terminateur 252">
                  <a:extLst>
                    <a:ext uri="{FF2B5EF4-FFF2-40B4-BE49-F238E27FC236}">
                      <a16:creationId xmlns:a16="http://schemas.microsoft.com/office/drawing/2014/main" id="{379264B7-344A-416D-8C19-0EEE0D646F14}"/>
                    </a:ext>
                  </a:extLst>
                </p:cNvPr>
                <p:cNvSpPr/>
                <p:nvPr/>
              </p:nvSpPr>
              <p:spPr>
                <a:xfrm rot="5400000">
                  <a:off x="5781164" y="3259301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6558CD4D-8594-4CA7-8188-D991AA5295C3}"/>
                    </a:ext>
                  </a:extLst>
                </p:cNvPr>
                <p:cNvSpPr/>
                <p:nvPr/>
              </p:nvSpPr>
              <p:spPr>
                <a:xfrm>
                  <a:off x="5527343" y="3258403"/>
                  <a:ext cx="603914" cy="92122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6" name="Groupe 245">
                <a:extLst>
                  <a:ext uri="{FF2B5EF4-FFF2-40B4-BE49-F238E27FC236}">
                    <a16:creationId xmlns:a16="http://schemas.microsoft.com/office/drawing/2014/main" id="{680BE10D-EFDA-4F7F-9000-4858604E3A12}"/>
                  </a:ext>
                </a:extLst>
              </p:cNvPr>
              <p:cNvGrpSpPr/>
              <p:nvPr/>
            </p:nvGrpSpPr>
            <p:grpSpPr>
              <a:xfrm rot="18886618">
                <a:off x="10707925" y="4854418"/>
                <a:ext cx="272496" cy="343852"/>
                <a:chOff x="5527343" y="3132761"/>
                <a:chExt cx="603914" cy="349702"/>
              </a:xfrm>
              <a:solidFill>
                <a:srgbClr val="70AD47">
                  <a:lumMod val="50000"/>
                  <a:alpha val="79000"/>
                </a:srgbClr>
              </a:solidFill>
            </p:grpSpPr>
            <p:sp>
              <p:nvSpPr>
                <p:cNvPr id="247" name="Organigramme : Terminateur 246">
                  <a:extLst>
                    <a:ext uri="{FF2B5EF4-FFF2-40B4-BE49-F238E27FC236}">
                      <a16:creationId xmlns:a16="http://schemas.microsoft.com/office/drawing/2014/main" id="{1C0BB245-84C9-4688-8F6E-C9A5466E5087}"/>
                    </a:ext>
                  </a:extLst>
                </p:cNvPr>
                <p:cNvSpPr/>
                <p:nvPr/>
              </p:nvSpPr>
              <p:spPr>
                <a:xfrm rot="5400000">
                  <a:off x="5535099" y="3262713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Organigramme : Terminateur 247">
                  <a:extLst>
                    <a:ext uri="{FF2B5EF4-FFF2-40B4-BE49-F238E27FC236}">
                      <a16:creationId xmlns:a16="http://schemas.microsoft.com/office/drawing/2014/main" id="{14C7339A-E987-4C5A-899B-E12766013E14}"/>
                    </a:ext>
                  </a:extLst>
                </p:cNvPr>
                <p:cNvSpPr/>
                <p:nvPr/>
              </p:nvSpPr>
              <p:spPr>
                <a:xfrm rot="5400000">
                  <a:off x="5658132" y="3259301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Organigramme : Terminateur 248">
                  <a:extLst>
                    <a:ext uri="{FF2B5EF4-FFF2-40B4-BE49-F238E27FC236}">
                      <a16:creationId xmlns:a16="http://schemas.microsoft.com/office/drawing/2014/main" id="{379264B7-344A-416D-8C19-0EEE0D646F14}"/>
                    </a:ext>
                  </a:extLst>
                </p:cNvPr>
                <p:cNvSpPr/>
                <p:nvPr/>
              </p:nvSpPr>
              <p:spPr>
                <a:xfrm rot="5400000">
                  <a:off x="5781164" y="3259301"/>
                  <a:ext cx="346290" cy="93209"/>
                </a:xfrm>
                <a:prstGeom prst="flowChartTerminator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6558CD4D-8594-4CA7-8188-D991AA5295C3}"/>
                    </a:ext>
                  </a:extLst>
                </p:cNvPr>
                <p:cNvSpPr/>
                <p:nvPr/>
              </p:nvSpPr>
              <p:spPr>
                <a:xfrm>
                  <a:off x="5527343" y="3258403"/>
                  <a:ext cx="603914" cy="92122"/>
                </a:xfrm>
                <a:prstGeom prst="rect">
                  <a:avLst/>
                </a:prstGeom>
                <a:grp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7" name="Groupe 336"/>
          <p:cNvGrpSpPr/>
          <p:nvPr/>
        </p:nvGrpSpPr>
        <p:grpSpPr>
          <a:xfrm>
            <a:off x="1532450" y="2062656"/>
            <a:ext cx="9960432" cy="3461564"/>
            <a:chOff x="1532450" y="2062656"/>
            <a:chExt cx="9960432" cy="3461564"/>
          </a:xfrm>
        </p:grpSpPr>
        <p:sp>
          <p:nvSpPr>
            <p:cNvPr id="338" name="Organigramme : Préparation 337">
              <a:extLst>
                <a:ext uri="{FF2B5EF4-FFF2-40B4-BE49-F238E27FC236}">
                  <a16:creationId xmlns:a16="http://schemas.microsoft.com/office/drawing/2014/main" id="{425622B8-8ECD-4CC2-88C2-984360C0331C}"/>
                </a:ext>
              </a:extLst>
            </p:cNvPr>
            <p:cNvSpPr/>
            <p:nvPr/>
          </p:nvSpPr>
          <p:spPr>
            <a:xfrm>
              <a:off x="2430691" y="4356418"/>
              <a:ext cx="49620" cy="223202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9050" cap="flat" cmpd="sng" algn="ctr">
              <a:solidFill>
                <a:srgbClr val="6600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Organigramme : Préparation 338">
              <a:extLst>
                <a:ext uri="{FF2B5EF4-FFF2-40B4-BE49-F238E27FC236}">
                  <a16:creationId xmlns:a16="http://schemas.microsoft.com/office/drawing/2014/main" id="{425622B8-8ECD-4CC2-88C2-984360C0331C}"/>
                </a:ext>
              </a:extLst>
            </p:cNvPr>
            <p:cNvSpPr/>
            <p:nvPr/>
          </p:nvSpPr>
          <p:spPr>
            <a:xfrm>
              <a:off x="2621191" y="4356418"/>
              <a:ext cx="49620" cy="223202"/>
            </a:xfrm>
            <a:prstGeom prst="flowChartPreparation">
              <a:avLst/>
            </a:prstGeom>
            <a:solidFill>
              <a:srgbClr val="FFC000">
                <a:lumMod val="50000"/>
              </a:srgbClr>
            </a:solidFill>
            <a:ln w="19050" cap="flat" cmpd="sng" algn="ctr">
              <a:solidFill>
                <a:srgbClr val="6600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0" name="Groupe 339"/>
            <p:cNvGrpSpPr/>
            <p:nvPr/>
          </p:nvGrpSpPr>
          <p:grpSpPr>
            <a:xfrm>
              <a:off x="1532450" y="2062656"/>
              <a:ext cx="9960432" cy="3461564"/>
              <a:chOff x="1532450" y="2062656"/>
              <a:chExt cx="9960432" cy="3461564"/>
            </a:xfrm>
          </p:grpSpPr>
          <p:sp>
            <p:nvSpPr>
              <p:cNvPr id="341" name="Organigramme : Préparation 340">
                <a:extLst>
                  <a:ext uri="{FF2B5EF4-FFF2-40B4-BE49-F238E27FC236}">
                    <a16:creationId xmlns:a16="http://schemas.microsoft.com/office/drawing/2014/main" id="{5DF0A892-1F22-43A2-951A-367A8D0AA0B9}"/>
                  </a:ext>
                </a:extLst>
              </p:cNvPr>
              <p:cNvSpPr/>
              <p:nvPr/>
            </p:nvSpPr>
            <p:spPr>
              <a:xfrm>
                <a:off x="3831904" y="5210486"/>
                <a:ext cx="191605" cy="313734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2" name="Organigramme : Préparation 341">
                <a:extLst>
                  <a:ext uri="{FF2B5EF4-FFF2-40B4-BE49-F238E27FC236}">
                    <a16:creationId xmlns:a16="http://schemas.microsoft.com/office/drawing/2014/main" id="{DEEC19D4-C9FD-4755-B0A6-A657B43046BD}"/>
                  </a:ext>
                </a:extLst>
              </p:cNvPr>
              <p:cNvSpPr/>
              <p:nvPr/>
            </p:nvSpPr>
            <p:spPr>
              <a:xfrm>
                <a:off x="1532450" y="4303045"/>
                <a:ext cx="191605" cy="313734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3" name="Organigramme : Préparation 342">
                <a:extLst>
                  <a:ext uri="{FF2B5EF4-FFF2-40B4-BE49-F238E27FC236}">
                    <a16:creationId xmlns:a16="http://schemas.microsoft.com/office/drawing/2014/main" id="{9F4E331D-1D00-4E3D-A596-98119A91E346}"/>
                  </a:ext>
                </a:extLst>
              </p:cNvPr>
              <p:cNvSpPr/>
              <p:nvPr/>
            </p:nvSpPr>
            <p:spPr>
              <a:xfrm>
                <a:off x="2650178" y="3526411"/>
                <a:ext cx="118901" cy="194689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4" name="Organigramme : Préparation 343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6200000">
                <a:off x="6623182" y="3392071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5" name="Organigramme : Préparation 344">
                <a:extLst>
                  <a:ext uri="{FF2B5EF4-FFF2-40B4-BE49-F238E27FC236}">
                    <a16:creationId xmlns:a16="http://schemas.microsoft.com/office/drawing/2014/main" id="{9F4E331D-1D00-4E3D-A596-98119A91E346}"/>
                  </a:ext>
                </a:extLst>
              </p:cNvPr>
              <p:cNvSpPr/>
              <p:nvPr/>
            </p:nvSpPr>
            <p:spPr>
              <a:xfrm>
                <a:off x="3342328" y="3526411"/>
                <a:ext cx="118901" cy="194689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6" name="Organigramme : Préparation 345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>
                <a:off x="4971238" y="3500471"/>
                <a:ext cx="82184" cy="203736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7" name="Organigramme : Préparation 346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>
                <a:off x="11429721" y="4128545"/>
                <a:ext cx="63161" cy="2087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Organigramme : Préparation 347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6361197">
                <a:off x="5821049" y="3925847"/>
                <a:ext cx="58185" cy="184316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9" name="Organigramme : Préparation 348">
                <a:extLst>
                  <a:ext uri="{FF2B5EF4-FFF2-40B4-BE49-F238E27FC236}">
                    <a16:creationId xmlns:a16="http://schemas.microsoft.com/office/drawing/2014/main" id="{6A35C268-9D18-4770-96CF-CFBB5AF719FB}"/>
                  </a:ext>
                </a:extLst>
              </p:cNvPr>
              <p:cNvSpPr/>
              <p:nvPr/>
            </p:nvSpPr>
            <p:spPr>
              <a:xfrm flipH="1">
                <a:off x="5772562" y="4378023"/>
                <a:ext cx="103922" cy="170164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0" name="Organigramme : Préparation 349">
                <a:extLst>
                  <a:ext uri="{FF2B5EF4-FFF2-40B4-BE49-F238E27FC236}">
                    <a16:creationId xmlns:a16="http://schemas.microsoft.com/office/drawing/2014/main" id="{425622B8-8ECD-4CC2-88C2-984360C0331C}"/>
                  </a:ext>
                </a:extLst>
              </p:cNvPr>
              <p:cNvSpPr/>
              <p:nvPr/>
            </p:nvSpPr>
            <p:spPr>
              <a:xfrm>
                <a:off x="4443641" y="4356418"/>
                <a:ext cx="49620" cy="223202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Organigramme : Préparation 350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6200000">
                <a:off x="7350257" y="3230146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Organigramme : Préparation 351">
                <a:extLst>
                  <a:ext uri="{FF2B5EF4-FFF2-40B4-BE49-F238E27FC236}">
                    <a16:creationId xmlns:a16="http://schemas.microsoft.com/office/drawing/2014/main" id="{6A35C268-9D18-4770-96CF-CFBB5AF719FB}"/>
                  </a:ext>
                </a:extLst>
              </p:cNvPr>
              <p:cNvSpPr/>
              <p:nvPr/>
            </p:nvSpPr>
            <p:spPr>
              <a:xfrm rot="2601441" flipH="1">
                <a:off x="10370756" y="2062656"/>
                <a:ext cx="103922" cy="170164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Organigramme : Préparation 352">
                <a:extLst>
                  <a:ext uri="{FF2B5EF4-FFF2-40B4-BE49-F238E27FC236}">
                    <a16:creationId xmlns:a16="http://schemas.microsoft.com/office/drawing/2014/main" id="{6A35C268-9D18-4770-96CF-CFBB5AF719FB}"/>
                  </a:ext>
                </a:extLst>
              </p:cNvPr>
              <p:cNvSpPr/>
              <p:nvPr/>
            </p:nvSpPr>
            <p:spPr>
              <a:xfrm rot="2840473" flipH="1">
                <a:off x="10535061" y="2222199"/>
                <a:ext cx="103922" cy="170164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Organigramme : Préparation 353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6200000">
                <a:off x="10977379" y="3260625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Organigramme : Préparation 354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3994234">
                <a:off x="7694428" y="4513163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Organigramme : Préparation 355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8715139">
                <a:off x="10182834" y="4951312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Organigramme : Préparation 356">
                <a:extLst>
                  <a:ext uri="{FF2B5EF4-FFF2-40B4-BE49-F238E27FC236}">
                    <a16:creationId xmlns:a16="http://schemas.microsoft.com/office/drawing/2014/main" id="{9F4E331D-1D00-4E3D-A596-98119A91E346}"/>
                  </a:ext>
                </a:extLst>
              </p:cNvPr>
              <p:cNvSpPr/>
              <p:nvPr/>
            </p:nvSpPr>
            <p:spPr>
              <a:xfrm>
                <a:off x="4111948" y="3526411"/>
                <a:ext cx="118901" cy="194689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Organigramme : Préparation 357">
                <a:extLst>
                  <a:ext uri="{FF2B5EF4-FFF2-40B4-BE49-F238E27FC236}">
                    <a16:creationId xmlns:a16="http://schemas.microsoft.com/office/drawing/2014/main" id="{2CA8CF4B-19EB-4B1E-B5C3-C5E68B4C6A8C}"/>
                  </a:ext>
                </a:extLst>
              </p:cNvPr>
              <p:cNvSpPr/>
              <p:nvPr/>
            </p:nvSpPr>
            <p:spPr>
              <a:xfrm rot="16200000">
                <a:off x="6607308" y="3900071"/>
                <a:ext cx="106841" cy="178258"/>
              </a:xfrm>
              <a:prstGeom prst="flowChartPreparation">
                <a:avLst/>
              </a:prstGeom>
              <a:solidFill>
                <a:srgbClr val="FFC000">
                  <a:lumMod val="50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59" name="Groupe 358"/>
          <p:cNvGrpSpPr/>
          <p:nvPr/>
        </p:nvGrpSpPr>
        <p:grpSpPr>
          <a:xfrm>
            <a:off x="458981" y="1588099"/>
            <a:ext cx="11115437" cy="3926876"/>
            <a:chOff x="458981" y="1588099"/>
            <a:chExt cx="11115437" cy="3926876"/>
          </a:xfrm>
        </p:grpSpPr>
        <p:sp>
          <p:nvSpPr>
            <p:cNvPr id="360" name="Trapèze 359">
              <a:extLst>
                <a:ext uri="{FF2B5EF4-FFF2-40B4-BE49-F238E27FC236}">
                  <a16:creationId xmlns:a16="http://schemas.microsoft.com/office/drawing/2014/main" id="{D32499F8-B194-4C45-8CDC-0130A2AC798E}"/>
                </a:ext>
              </a:extLst>
            </p:cNvPr>
            <p:cNvSpPr/>
            <p:nvPr/>
          </p:nvSpPr>
          <p:spPr>
            <a:xfrm>
              <a:off x="10907890" y="3450750"/>
              <a:ext cx="320896" cy="205554"/>
            </a:xfrm>
            <a:prstGeom prst="trapezoid">
              <a:avLst>
                <a:gd name="adj" fmla="val 45220"/>
              </a:avLst>
            </a:prstGeom>
            <a:solidFill>
              <a:srgbClr val="4472C4">
                <a:alpha val="74000"/>
              </a:srgbClr>
            </a:solidFill>
            <a:ln w="19050" cap="flat" cmpd="sng" algn="ctr">
              <a:solidFill>
                <a:srgbClr val="6600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ZoneTexte 360">
              <a:extLst>
                <a:ext uri="{FF2B5EF4-FFF2-40B4-BE49-F238E27FC236}">
                  <a16:creationId xmlns:a16="http://schemas.microsoft.com/office/drawing/2014/main" id="{91F9E073-793E-4FF0-B8DE-04DA84C542C0}"/>
                </a:ext>
              </a:extLst>
            </p:cNvPr>
            <p:cNvSpPr txBox="1"/>
            <p:nvPr/>
          </p:nvSpPr>
          <p:spPr>
            <a:xfrm rot="16200000">
              <a:off x="7346826" y="3335619"/>
              <a:ext cx="83944" cy="179742"/>
            </a:xfrm>
            <a:prstGeom prst="rect">
              <a:avLst/>
            </a:prstGeom>
            <a:solidFill>
              <a:srgbClr val="5B9BD5">
                <a:lumMod val="50000"/>
              </a:srgbClr>
            </a:solidFill>
            <a:ln w="19050">
              <a:solidFill>
                <a:srgbClr val="660033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grpSp>
          <p:nvGrpSpPr>
            <p:cNvPr id="362" name="Groupe 361"/>
            <p:cNvGrpSpPr/>
            <p:nvPr/>
          </p:nvGrpSpPr>
          <p:grpSpPr>
            <a:xfrm>
              <a:off x="458981" y="1588099"/>
              <a:ext cx="11115437" cy="3926876"/>
              <a:chOff x="458981" y="1588099"/>
              <a:chExt cx="11115437" cy="3926876"/>
            </a:xfrm>
          </p:grpSpPr>
          <p:sp>
            <p:nvSpPr>
              <p:cNvPr id="363" name="Arc partiel 483">
                <a:extLst>
                  <a:ext uri="{FF2B5EF4-FFF2-40B4-BE49-F238E27FC236}">
                    <a16:creationId xmlns:a16="http://schemas.microsoft.com/office/drawing/2014/main" id="{50C95551-989E-4CE8-917C-FBB6FC5BCEC7}"/>
                  </a:ext>
                </a:extLst>
              </p:cNvPr>
              <p:cNvSpPr/>
              <p:nvPr/>
            </p:nvSpPr>
            <p:spPr>
              <a:xfrm rot="5400000" flipV="1">
                <a:off x="462923" y="1995090"/>
                <a:ext cx="1662549" cy="1472991"/>
              </a:xfrm>
              <a:prstGeom prst="pie">
                <a:avLst>
                  <a:gd name="adj1" fmla="val 10771086"/>
                  <a:gd name="adj2" fmla="val 21593834"/>
                </a:avLst>
              </a:prstGeom>
              <a:solidFill>
                <a:srgbClr val="002060">
                  <a:alpha val="65000"/>
                </a:srgbClr>
              </a:solidFill>
              <a:ln w="19050" cap="flat" cmpd="sng" algn="ctr">
                <a:solidFill>
                  <a:srgbClr val="66003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4" name="Groupe 363"/>
              <p:cNvGrpSpPr/>
              <p:nvPr/>
            </p:nvGrpSpPr>
            <p:grpSpPr>
              <a:xfrm>
                <a:off x="458981" y="1588099"/>
                <a:ext cx="11115437" cy="3926876"/>
                <a:chOff x="458981" y="1588099"/>
                <a:chExt cx="11115437" cy="3926876"/>
              </a:xfrm>
            </p:grpSpPr>
            <p:grpSp>
              <p:nvGrpSpPr>
                <p:cNvPr id="365" name="Groupe 364">
                  <a:extLst>
                    <a:ext uri="{FF2B5EF4-FFF2-40B4-BE49-F238E27FC236}">
                      <a16:creationId xmlns:a16="http://schemas.microsoft.com/office/drawing/2014/main" id="{21CA9F0B-03FF-49DE-AC74-9E8A6D2F8ADB}"/>
                    </a:ext>
                  </a:extLst>
                </p:cNvPr>
                <p:cNvGrpSpPr/>
                <p:nvPr/>
              </p:nvGrpSpPr>
              <p:grpSpPr>
                <a:xfrm rot="18883831">
                  <a:off x="7577222" y="2093796"/>
                  <a:ext cx="651053" cy="353880"/>
                  <a:chOff x="6137158" y="4873183"/>
                  <a:chExt cx="2241263" cy="436552"/>
                </a:xfrm>
              </p:grpSpPr>
              <p:sp>
                <p:nvSpPr>
                  <p:cNvPr id="433" name="ZoneTexte 432">
                    <a:extLst>
                      <a:ext uri="{FF2B5EF4-FFF2-40B4-BE49-F238E27FC236}">
                        <a16:creationId xmlns:a16="http://schemas.microsoft.com/office/drawing/2014/main" id="{3E0D69DA-4B41-4292-9365-F32A10298294}"/>
                      </a:ext>
                    </a:extLst>
                  </p:cNvPr>
                  <p:cNvSpPr txBox="1"/>
                  <p:nvPr/>
                </p:nvSpPr>
                <p:spPr>
                  <a:xfrm>
                    <a:off x="6155354" y="4873183"/>
                    <a:ext cx="2180572" cy="430887"/>
                  </a:xfrm>
                  <a:prstGeom prst="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9050">
                    <a:solidFill>
                      <a:srgbClr val="660033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B9BD5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cs typeface="+mn-cs"/>
                    </a:endParaRPr>
                  </a:p>
                </p:txBody>
              </p:sp>
              <p:sp>
                <p:nvSpPr>
                  <p:cNvPr id="434" name="Organigramme : Terminateur 433">
                    <a:extLst>
                      <a:ext uri="{FF2B5EF4-FFF2-40B4-BE49-F238E27FC236}">
                        <a16:creationId xmlns:a16="http://schemas.microsoft.com/office/drawing/2014/main" id="{33F660C2-30E7-44A5-9B42-44D8E85208D2}"/>
                      </a:ext>
                    </a:extLst>
                  </p:cNvPr>
                  <p:cNvSpPr/>
                  <p:nvPr/>
                </p:nvSpPr>
                <p:spPr>
                  <a:xfrm>
                    <a:off x="6137158" y="5039678"/>
                    <a:ext cx="2241263" cy="100859"/>
                  </a:xfrm>
                  <a:prstGeom prst="flowChartTerminator">
                    <a:avLst/>
                  </a:prstGeom>
                  <a:solidFill>
                    <a:srgbClr val="F9E973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5" name="Organigramme : Connecteur 434">
                    <a:extLst>
                      <a:ext uri="{FF2B5EF4-FFF2-40B4-BE49-F238E27FC236}">
                        <a16:creationId xmlns:a16="http://schemas.microsoft.com/office/drawing/2014/main" id="{71A872DC-27AD-4384-B41B-EFB2DE9326BD}"/>
                      </a:ext>
                    </a:extLst>
                  </p:cNvPr>
                  <p:cNvSpPr/>
                  <p:nvPr/>
                </p:nvSpPr>
                <p:spPr>
                  <a:xfrm>
                    <a:off x="6378907" y="5110100"/>
                    <a:ext cx="533577" cy="199635"/>
                  </a:xfrm>
                  <a:prstGeom prst="flowChartConnector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6" name="Organigramme : Connecteur 435">
                    <a:extLst>
                      <a:ext uri="{FF2B5EF4-FFF2-40B4-BE49-F238E27FC236}">
                        <a16:creationId xmlns:a16="http://schemas.microsoft.com/office/drawing/2014/main" id="{E46D2B98-B86E-4D09-8748-3CF41169D754}"/>
                      </a:ext>
                    </a:extLst>
                  </p:cNvPr>
                  <p:cNvSpPr/>
                  <p:nvPr/>
                </p:nvSpPr>
                <p:spPr>
                  <a:xfrm>
                    <a:off x="6770579" y="4892485"/>
                    <a:ext cx="448184" cy="180158"/>
                  </a:xfrm>
                  <a:prstGeom prst="flowChartConnector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7" name="Organigramme : Connecteur 436">
                    <a:extLst>
                      <a:ext uri="{FF2B5EF4-FFF2-40B4-BE49-F238E27FC236}">
                        <a16:creationId xmlns:a16="http://schemas.microsoft.com/office/drawing/2014/main" id="{3DF89C19-A14B-4C3A-918C-9EDCFD1195CB}"/>
                      </a:ext>
                    </a:extLst>
                  </p:cNvPr>
                  <p:cNvSpPr/>
                  <p:nvPr/>
                </p:nvSpPr>
                <p:spPr>
                  <a:xfrm>
                    <a:off x="7111474" y="5107578"/>
                    <a:ext cx="699576" cy="180158"/>
                  </a:xfrm>
                  <a:prstGeom prst="flowChartConnector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8" name="Organigramme : Connecteur 437">
                    <a:extLst>
                      <a:ext uri="{FF2B5EF4-FFF2-40B4-BE49-F238E27FC236}">
                        <a16:creationId xmlns:a16="http://schemas.microsoft.com/office/drawing/2014/main" id="{DD572C7B-7A1E-43C8-A868-CDEFF017F19F}"/>
                      </a:ext>
                    </a:extLst>
                  </p:cNvPr>
                  <p:cNvSpPr/>
                  <p:nvPr/>
                </p:nvSpPr>
                <p:spPr>
                  <a:xfrm>
                    <a:off x="7706314" y="4911435"/>
                    <a:ext cx="532762" cy="161208"/>
                  </a:xfrm>
                  <a:prstGeom prst="flowChartConnector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9" name="Organigramme : Connecteur 438">
                    <a:extLst>
                      <a:ext uri="{FF2B5EF4-FFF2-40B4-BE49-F238E27FC236}">
                        <a16:creationId xmlns:a16="http://schemas.microsoft.com/office/drawing/2014/main" id="{985E28E1-5492-4359-9FEE-0E1E0C9ADF5F}"/>
                      </a:ext>
                    </a:extLst>
                  </p:cNvPr>
                  <p:cNvSpPr/>
                  <p:nvPr/>
                </p:nvSpPr>
                <p:spPr>
                  <a:xfrm>
                    <a:off x="6374282" y="5012618"/>
                    <a:ext cx="448184" cy="57203"/>
                  </a:xfrm>
                  <a:prstGeom prst="flowChartConnector">
                    <a:avLst/>
                  </a:prstGeom>
                  <a:solidFill>
                    <a:srgbClr val="F9E973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0" name="Organigramme : Connecteur 439">
                    <a:extLst>
                      <a:ext uri="{FF2B5EF4-FFF2-40B4-BE49-F238E27FC236}">
                        <a16:creationId xmlns:a16="http://schemas.microsoft.com/office/drawing/2014/main" id="{26123DE8-CE9A-4132-80E8-0EB21A99F9DB}"/>
                      </a:ext>
                    </a:extLst>
                  </p:cNvPr>
                  <p:cNvSpPr/>
                  <p:nvPr/>
                </p:nvSpPr>
                <p:spPr>
                  <a:xfrm>
                    <a:off x="7177029" y="5015840"/>
                    <a:ext cx="568422" cy="56401"/>
                  </a:xfrm>
                  <a:prstGeom prst="flowChartConnector">
                    <a:avLst/>
                  </a:prstGeom>
                  <a:solidFill>
                    <a:srgbClr val="F9E973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1" name="Organigramme : Connecteur 440">
                    <a:extLst>
                      <a:ext uri="{FF2B5EF4-FFF2-40B4-BE49-F238E27FC236}">
                        <a16:creationId xmlns:a16="http://schemas.microsoft.com/office/drawing/2014/main" id="{4334BDFF-6F91-466C-B737-44EC50CDDAC3}"/>
                      </a:ext>
                    </a:extLst>
                  </p:cNvPr>
                  <p:cNvSpPr/>
                  <p:nvPr/>
                </p:nvSpPr>
                <p:spPr>
                  <a:xfrm>
                    <a:off x="7726502" y="5102313"/>
                    <a:ext cx="538758" cy="56401"/>
                  </a:xfrm>
                  <a:prstGeom prst="flowChartConnector">
                    <a:avLst/>
                  </a:prstGeom>
                  <a:solidFill>
                    <a:srgbClr val="F9E973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2" name="Organigramme : Connecteur 441">
                    <a:extLst>
                      <a:ext uri="{FF2B5EF4-FFF2-40B4-BE49-F238E27FC236}">
                        <a16:creationId xmlns:a16="http://schemas.microsoft.com/office/drawing/2014/main" id="{B55A4F3E-9B60-4FD7-8256-7E09E951890D}"/>
                      </a:ext>
                    </a:extLst>
                  </p:cNvPr>
                  <p:cNvSpPr/>
                  <p:nvPr/>
                </p:nvSpPr>
                <p:spPr>
                  <a:xfrm>
                    <a:off x="6847989" y="5106568"/>
                    <a:ext cx="348149" cy="56401"/>
                  </a:xfrm>
                  <a:prstGeom prst="flowChartConnector">
                    <a:avLst/>
                  </a:prstGeom>
                  <a:solidFill>
                    <a:srgbClr val="F9E973"/>
                  </a:soli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66" name="Arc partiel 482">
                  <a:extLst>
                    <a:ext uri="{FF2B5EF4-FFF2-40B4-BE49-F238E27FC236}">
                      <a16:creationId xmlns:a16="http://schemas.microsoft.com/office/drawing/2014/main" id="{95E0AC02-C377-4D07-A13E-5AAF42741335}"/>
                    </a:ext>
                  </a:extLst>
                </p:cNvPr>
                <p:cNvSpPr/>
                <p:nvPr/>
              </p:nvSpPr>
              <p:spPr>
                <a:xfrm rot="5400000">
                  <a:off x="719525" y="1997260"/>
                  <a:ext cx="1662549" cy="1472991"/>
                </a:xfrm>
                <a:prstGeom prst="pie">
                  <a:avLst>
                    <a:gd name="adj1" fmla="val 10771086"/>
                    <a:gd name="adj2" fmla="val 21593834"/>
                  </a:avLst>
                </a:prstGeom>
                <a:solidFill>
                  <a:srgbClr val="002060">
                    <a:alpha val="65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ZoneTexte 366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2344931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68" name="ZoneTexte 36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2681481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69" name="ZoneTexte 36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3741931" y="52590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0" name="ZoneTexte 369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3011681" y="352548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1" name="ZoneTexte 370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3716531" y="352548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2" name="ZoneTexte 371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3221231" y="52590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10800000">
                  <a:off x="3573828" y="4829175"/>
                  <a:ext cx="217121" cy="319087"/>
                </a:xfrm>
                <a:prstGeom prst="rect">
                  <a:avLst/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4" name="Trapèze 373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13245976">
                  <a:off x="5374232" y="3602559"/>
                  <a:ext cx="565698" cy="282560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5" name="Trapèze 374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3497727">
                  <a:off x="5764757" y="4170885"/>
                  <a:ext cx="565698" cy="282560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ZoneTexte 375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5272281" y="3563584"/>
                  <a:ext cx="58736" cy="1257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7" name="ZoneTexte 376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5091306" y="3563584"/>
                  <a:ext cx="58736" cy="1257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8" name="ZoneTexte 37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769564">
                  <a:off x="5205606" y="3271484"/>
                  <a:ext cx="153794" cy="6544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79" name="ZoneTexte 37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4240895">
                  <a:off x="5396106" y="3011134"/>
                  <a:ext cx="153794" cy="6544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0" name="Trapèze 379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8312064">
                  <a:off x="5237874" y="3068609"/>
                  <a:ext cx="230870" cy="159464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1" name="Trapèze 380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18350001">
                  <a:off x="5079124" y="3379759"/>
                  <a:ext cx="230870" cy="159464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2" name="ZoneTexte 381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73304">
                  <a:off x="5767578" y="3916010"/>
                  <a:ext cx="153794" cy="6544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3" name="ZoneTexte 382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5773929" y="4049359"/>
                  <a:ext cx="153794" cy="6544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4" name="Trapèze 383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20816689">
                  <a:off x="2683061" y="5204222"/>
                  <a:ext cx="484364" cy="200422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5" name="Trapèze 384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9284985">
                  <a:off x="3835586" y="4432697"/>
                  <a:ext cx="484364" cy="200422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ZoneTexte 385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5119881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7" name="ZoneTexte 386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4764281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8" name="ZoneTexte 38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4313431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89" name="ZoneTexte 38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5650106" y="438273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90" name="ZoneTexte 389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20084724">
                  <a:off x="3383156" y="5097108"/>
                  <a:ext cx="122044" cy="19879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91" name="ZoneTexte 390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8559138">
                  <a:off x="3754633" y="4616094"/>
                  <a:ext cx="122044" cy="19879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92" name="Trapèze 391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20163897">
                  <a:off x="6336019" y="4307027"/>
                  <a:ext cx="330561" cy="282560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3" name="Trapèze 392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6789438">
                  <a:off x="6097894" y="4621352"/>
                  <a:ext cx="330561" cy="282560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4" name="Trapèze 393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17592565">
                  <a:off x="5993120" y="4895196"/>
                  <a:ext cx="330561" cy="282560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Trapèze 394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20420100">
                  <a:off x="5535363" y="5156720"/>
                  <a:ext cx="565698" cy="282560"/>
                </a:xfrm>
                <a:prstGeom prst="trapezoid">
                  <a:avLst>
                    <a:gd name="adj" fmla="val 30618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Trapèze 395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>
                  <a:off x="7235050" y="3511710"/>
                  <a:ext cx="320896" cy="205554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Trapèze 396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19331229">
                  <a:off x="6870213" y="4171944"/>
                  <a:ext cx="495391" cy="224083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ZoneTexte 39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8898255" y="1603339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399" name="ZoneTexte 39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2672402">
                  <a:off x="10287001" y="1975290"/>
                  <a:ext cx="99059" cy="210221"/>
                </a:xfrm>
                <a:prstGeom prst="oct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400" name="Groupe 399"/>
                <p:cNvGrpSpPr/>
                <p:nvPr/>
              </p:nvGrpSpPr>
              <p:grpSpPr>
                <a:xfrm>
                  <a:off x="7409937" y="1721404"/>
                  <a:ext cx="1512824" cy="1589974"/>
                  <a:chOff x="7409937" y="1721404"/>
                  <a:chExt cx="1512824" cy="1589974"/>
                </a:xfrm>
              </p:grpSpPr>
              <p:sp>
                <p:nvSpPr>
                  <p:cNvPr id="431" name="Trapèze 430">
                    <a:extLst>
                      <a:ext uri="{FF2B5EF4-FFF2-40B4-BE49-F238E27FC236}">
                        <a16:creationId xmlns:a16="http://schemas.microsoft.com/office/drawing/2014/main" id="{D32499F8-B194-4C45-8CDC-0130A2AC798E}"/>
                      </a:ext>
                    </a:extLst>
                  </p:cNvPr>
                  <p:cNvSpPr/>
                  <p:nvPr/>
                </p:nvSpPr>
                <p:spPr>
                  <a:xfrm rot="6686773">
                    <a:off x="7140189" y="2754864"/>
                    <a:ext cx="826262" cy="286765"/>
                  </a:xfrm>
                  <a:prstGeom prst="trapezoid">
                    <a:avLst>
                      <a:gd name="adj" fmla="val 35648"/>
                    </a:avLst>
                  </a:prstGeom>
                  <a:solidFill>
                    <a:srgbClr val="4472C4">
                      <a:alpha val="74000"/>
                    </a:srgbClr>
                  </a:solidFill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2" name="Trapèze 431">
                    <a:extLst>
                      <a:ext uri="{FF2B5EF4-FFF2-40B4-BE49-F238E27FC236}">
                        <a16:creationId xmlns:a16="http://schemas.microsoft.com/office/drawing/2014/main" id="{D32499F8-B194-4C45-8CDC-0130A2AC798E}"/>
                      </a:ext>
                    </a:extLst>
                  </p:cNvPr>
                  <p:cNvSpPr/>
                  <p:nvPr/>
                </p:nvSpPr>
                <p:spPr>
                  <a:xfrm rot="9312621">
                    <a:off x="8096499" y="1721404"/>
                    <a:ext cx="826262" cy="286765"/>
                  </a:xfrm>
                  <a:prstGeom prst="trapezoid">
                    <a:avLst>
                      <a:gd name="adj" fmla="val 35648"/>
                    </a:avLst>
                  </a:prstGeom>
                  <a:solidFill>
                    <a:srgbClr val="4472C4">
                      <a:alpha val="74000"/>
                    </a:srgbClr>
                  </a:solidFill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01" name="Groupe 400"/>
                <p:cNvGrpSpPr/>
                <p:nvPr/>
              </p:nvGrpSpPr>
              <p:grpSpPr>
                <a:xfrm rot="5400000">
                  <a:off x="9513057" y="1660444"/>
                  <a:ext cx="1512824" cy="1589974"/>
                  <a:chOff x="7409937" y="1721404"/>
                  <a:chExt cx="1512824" cy="1589974"/>
                </a:xfrm>
              </p:grpSpPr>
              <p:sp>
                <p:nvSpPr>
                  <p:cNvPr id="429" name="Trapèze 428">
                    <a:extLst>
                      <a:ext uri="{FF2B5EF4-FFF2-40B4-BE49-F238E27FC236}">
                        <a16:creationId xmlns:a16="http://schemas.microsoft.com/office/drawing/2014/main" id="{D32499F8-B194-4C45-8CDC-0130A2AC798E}"/>
                      </a:ext>
                    </a:extLst>
                  </p:cNvPr>
                  <p:cNvSpPr/>
                  <p:nvPr/>
                </p:nvSpPr>
                <p:spPr>
                  <a:xfrm rot="6686773">
                    <a:off x="7140189" y="2754864"/>
                    <a:ext cx="826262" cy="286765"/>
                  </a:xfrm>
                  <a:prstGeom prst="trapezoid">
                    <a:avLst>
                      <a:gd name="adj" fmla="val 35648"/>
                    </a:avLst>
                  </a:prstGeom>
                  <a:solidFill>
                    <a:srgbClr val="4472C4">
                      <a:alpha val="74000"/>
                    </a:srgbClr>
                  </a:solidFill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0" name="Trapèze 429">
                    <a:extLst>
                      <a:ext uri="{FF2B5EF4-FFF2-40B4-BE49-F238E27FC236}">
                        <a16:creationId xmlns:a16="http://schemas.microsoft.com/office/drawing/2014/main" id="{D32499F8-B194-4C45-8CDC-0130A2AC798E}"/>
                      </a:ext>
                    </a:extLst>
                  </p:cNvPr>
                  <p:cNvSpPr/>
                  <p:nvPr/>
                </p:nvSpPr>
                <p:spPr>
                  <a:xfrm rot="9312621">
                    <a:off x="8096499" y="1721404"/>
                    <a:ext cx="826262" cy="286765"/>
                  </a:xfrm>
                  <a:prstGeom prst="trapezoid">
                    <a:avLst>
                      <a:gd name="adj" fmla="val 35648"/>
                    </a:avLst>
                  </a:prstGeom>
                  <a:solidFill>
                    <a:srgbClr val="4472C4">
                      <a:alpha val="74000"/>
                    </a:srgbClr>
                  </a:solidFill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02" name="Groupe 401"/>
                <p:cNvGrpSpPr/>
                <p:nvPr/>
              </p:nvGrpSpPr>
              <p:grpSpPr>
                <a:xfrm flipV="1">
                  <a:off x="7409937" y="3779753"/>
                  <a:ext cx="3639280" cy="1627124"/>
                  <a:chOff x="7409937" y="3101100"/>
                  <a:chExt cx="3639280" cy="1627124"/>
                </a:xfrm>
              </p:grpSpPr>
              <p:grpSp>
                <p:nvGrpSpPr>
                  <p:cNvPr id="423" name="Groupe 422"/>
                  <p:cNvGrpSpPr/>
                  <p:nvPr/>
                </p:nvGrpSpPr>
                <p:grpSpPr>
                  <a:xfrm>
                    <a:off x="7409937" y="3123484"/>
                    <a:ext cx="1512824" cy="1589974"/>
                    <a:chOff x="7409937" y="1721404"/>
                    <a:chExt cx="1512824" cy="1589974"/>
                  </a:xfrm>
                </p:grpSpPr>
                <p:sp>
                  <p:nvSpPr>
                    <p:cNvPr id="427" name="Trapèze 426">
                      <a:extLst>
                        <a:ext uri="{FF2B5EF4-FFF2-40B4-BE49-F238E27FC236}">
                          <a16:creationId xmlns:a16="http://schemas.microsoft.com/office/drawing/2014/main" id="{D32499F8-B194-4C45-8CDC-0130A2AC798E}"/>
                        </a:ext>
                      </a:extLst>
                    </p:cNvPr>
                    <p:cNvSpPr/>
                    <p:nvPr/>
                  </p:nvSpPr>
                  <p:spPr>
                    <a:xfrm rot="6686773">
                      <a:off x="7140189" y="2754864"/>
                      <a:ext cx="826262" cy="286765"/>
                    </a:xfrm>
                    <a:prstGeom prst="trapezoid">
                      <a:avLst>
                        <a:gd name="adj" fmla="val 35648"/>
                      </a:avLst>
                    </a:prstGeom>
                    <a:solidFill>
                      <a:srgbClr val="4472C4">
                        <a:alpha val="74000"/>
                      </a:srgbClr>
                    </a:solidFill>
                    <a:ln w="19050" cap="flat" cmpd="sng" algn="ctr">
                      <a:solidFill>
                        <a:srgbClr val="660033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8" name="Trapèze 427">
                      <a:extLst>
                        <a:ext uri="{FF2B5EF4-FFF2-40B4-BE49-F238E27FC236}">
                          <a16:creationId xmlns:a16="http://schemas.microsoft.com/office/drawing/2014/main" id="{D32499F8-B194-4C45-8CDC-0130A2AC798E}"/>
                        </a:ext>
                      </a:extLst>
                    </p:cNvPr>
                    <p:cNvSpPr/>
                    <p:nvPr/>
                  </p:nvSpPr>
                  <p:spPr>
                    <a:xfrm rot="9312621">
                      <a:off x="8096499" y="1721404"/>
                      <a:ext cx="826262" cy="286765"/>
                    </a:xfrm>
                    <a:prstGeom prst="trapezoid">
                      <a:avLst>
                        <a:gd name="adj" fmla="val 35648"/>
                      </a:avLst>
                    </a:prstGeom>
                    <a:solidFill>
                      <a:srgbClr val="4472C4">
                        <a:alpha val="74000"/>
                      </a:srgbClr>
                    </a:solidFill>
                    <a:ln w="19050" cap="flat" cmpd="sng" algn="ctr">
                      <a:solidFill>
                        <a:srgbClr val="660033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24" name="Groupe 423"/>
                  <p:cNvGrpSpPr/>
                  <p:nvPr/>
                </p:nvGrpSpPr>
                <p:grpSpPr>
                  <a:xfrm rot="5400000">
                    <a:off x="9448288" y="3127294"/>
                    <a:ext cx="1627124" cy="1574735"/>
                    <a:chOff x="7409937" y="1736643"/>
                    <a:chExt cx="1627124" cy="1574735"/>
                  </a:xfrm>
                </p:grpSpPr>
                <p:sp>
                  <p:nvSpPr>
                    <p:cNvPr id="425" name="Trapèze 424">
                      <a:extLst>
                        <a:ext uri="{FF2B5EF4-FFF2-40B4-BE49-F238E27FC236}">
                          <a16:creationId xmlns:a16="http://schemas.microsoft.com/office/drawing/2014/main" id="{D32499F8-B194-4C45-8CDC-0130A2AC798E}"/>
                        </a:ext>
                      </a:extLst>
                    </p:cNvPr>
                    <p:cNvSpPr/>
                    <p:nvPr/>
                  </p:nvSpPr>
                  <p:spPr>
                    <a:xfrm rot="6686773">
                      <a:off x="7140189" y="2754864"/>
                      <a:ext cx="826262" cy="286765"/>
                    </a:xfrm>
                    <a:prstGeom prst="trapezoid">
                      <a:avLst>
                        <a:gd name="adj" fmla="val 35648"/>
                      </a:avLst>
                    </a:prstGeom>
                    <a:solidFill>
                      <a:srgbClr val="4472C4">
                        <a:alpha val="74000"/>
                      </a:srgbClr>
                    </a:solidFill>
                    <a:ln w="19050" cap="flat" cmpd="sng" algn="ctr">
                      <a:solidFill>
                        <a:srgbClr val="660033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6" name="Trapèze 425">
                      <a:extLst>
                        <a:ext uri="{FF2B5EF4-FFF2-40B4-BE49-F238E27FC236}">
                          <a16:creationId xmlns:a16="http://schemas.microsoft.com/office/drawing/2014/main" id="{D32499F8-B194-4C45-8CDC-0130A2AC798E}"/>
                        </a:ext>
                      </a:extLst>
                    </p:cNvPr>
                    <p:cNvSpPr/>
                    <p:nvPr/>
                  </p:nvSpPr>
                  <p:spPr>
                    <a:xfrm rot="9312621">
                      <a:off x="8210799" y="1736643"/>
                      <a:ext cx="826262" cy="286765"/>
                    </a:xfrm>
                    <a:prstGeom prst="trapezoid">
                      <a:avLst>
                        <a:gd name="adj" fmla="val 35648"/>
                      </a:avLst>
                    </a:prstGeom>
                    <a:solidFill>
                      <a:srgbClr val="4472C4">
                        <a:alpha val="74000"/>
                      </a:srgbClr>
                    </a:solidFill>
                    <a:ln w="19050" cap="flat" cmpd="sng" algn="ctr">
                      <a:solidFill>
                        <a:srgbClr val="660033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403" name="ZoneTexte 402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9378315" y="1588099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04" name="ZoneTexte 403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2672402">
                  <a:off x="10602914" y="2298346"/>
                  <a:ext cx="99059" cy="210221"/>
                </a:xfrm>
                <a:prstGeom prst="oct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05" name="ZoneTexte 404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2645713">
                  <a:off x="10454005" y="2062444"/>
                  <a:ext cx="114300" cy="303566"/>
                </a:xfrm>
                <a:prstGeom prst="diamond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06" name="Trapèze 405">
                  <a:extLst>
                    <a:ext uri="{FF2B5EF4-FFF2-40B4-BE49-F238E27FC236}">
                      <a16:creationId xmlns:a16="http://schemas.microsoft.com/office/drawing/2014/main" id="{D32499F8-B194-4C45-8CDC-0130A2AC798E}"/>
                    </a:ext>
                  </a:extLst>
                </p:cNvPr>
                <p:cNvSpPr/>
                <p:nvPr/>
              </p:nvSpPr>
              <p:spPr>
                <a:xfrm rot="2532324">
                  <a:off x="11144110" y="4083210"/>
                  <a:ext cx="320896" cy="205554"/>
                </a:xfrm>
                <a:prstGeom prst="trapezoid">
                  <a:avLst>
                    <a:gd name="adj" fmla="val 45220"/>
                  </a:avLst>
                </a:prstGeom>
                <a:solidFill>
                  <a:srgbClr val="4472C4">
                    <a:alpha val="74000"/>
                  </a:srgbClr>
                </a:solidFill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ZoneTexte 406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5400000">
                  <a:off x="11464801" y="4197316"/>
                  <a:ext cx="153794" cy="65441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08" name="ZoneTexte 40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6200000">
                  <a:off x="10989187" y="3152738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09" name="ZoneTexte 40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3014233">
                  <a:off x="7766684" y="4586571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0" name="ZoneTexte 409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2495176">
                  <a:off x="8065770" y="4876129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1" name="ZoneTexte 410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9408795" y="5239984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2" name="ZoneTexte 411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8861107" y="5239984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3" name="ZoneTexte 412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8746097">
                  <a:off x="10623232" y="4506559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4" name="ZoneTexte 413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9202270">
                  <a:off x="10285095" y="4863749"/>
                  <a:ext cx="123825" cy="217841"/>
                </a:xfrm>
                <a:prstGeom prst="hexagon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5" name="ZoneTexte 414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4486151" y="352548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6" name="ZoneTexte 415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6200000">
                  <a:off x="6633086" y="3502624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7" name="ZoneTexte 416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6200000">
                  <a:off x="6626736" y="3632799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8" name="ZoneTexte 417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 rot="16200000">
                  <a:off x="6623561" y="3766149"/>
                  <a:ext cx="83944" cy="179742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19" name="ZoneTexte 418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458981" y="4277959"/>
                  <a:ext cx="156294" cy="3416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0" name="ZoneTexte 419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1325756" y="4277959"/>
                  <a:ext cx="156294" cy="3416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1" name="ZoneTexte 420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1563881" y="5173309"/>
                  <a:ext cx="156294" cy="3416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  <p:sp>
              <p:nvSpPr>
                <p:cNvPr id="422" name="ZoneTexte 421">
                  <a:extLst>
                    <a:ext uri="{FF2B5EF4-FFF2-40B4-BE49-F238E27FC236}">
                      <a16:creationId xmlns:a16="http://schemas.microsoft.com/office/drawing/2014/main" id="{91F9E073-793E-4FF0-B8DE-04DA84C542C0}"/>
                    </a:ext>
                  </a:extLst>
                </p:cNvPr>
                <p:cNvSpPr txBox="1"/>
                <p:nvPr/>
              </p:nvSpPr>
              <p:spPr>
                <a:xfrm>
                  <a:off x="2430656" y="5173309"/>
                  <a:ext cx="156294" cy="341666"/>
                </a:xfrm>
                <a:prstGeom prst="rect">
                  <a:avLst/>
                </a:prstGeom>
                <a:solidFill>
                  <a:srgbClr val="5B9BD5">
                    <a:lumMod val="50000"/>
                  </a:srgbClr>
                </a:solidFill>
                <a:ln w="19050">
                  <a:solidFill>
                    <a:srgbClr val="660033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endParaRPr>
                </a:p>
              </p:txBody>
            </p:sp>
          </p:grpSp>
        </p:grpSp>
      </p:grpSp>
      <p:grpSp>
        <p:nvGrpSpPr>
          <p:cNvPr id="7" name="Groupe 6"/>
          <p:cNvGrpSpPr/>
          <p:nvPr/>
        </p:nvGrpSpPr>
        <p:grpSpPr>
          <a:xfrm>
            <a:off x="432201" y="1633836"/>
            <a:ext cx="11218726" cy="3780000"/>
            <a:chOff x="432201" y="1633836"/>
            <a:chExt cx="11218726" cy="3780000"/>
          </a:xfrm>
        </p:grpSpPr>
        <p:grpSp>
          <p:nvGrpSpPr>
            <p:cNvPr id="6" name="Groupe 5"/>
            <p:cNvGrpSpPr/>
            <p:nvPr/>
          </p:nvGrpSpPr>
          <p:grpSpPr>
            <a:xfrm>
              <a:off x="432201" y="1633836"/>
              <a:ext cx="11218726" cy="3780000"/>
              <a:chOff x="432201" y="1633836"/>
              <a:chExt cx="11218726" cy="3780000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432201" y="1633836"/>
                <a:ext cx="10690061" cy="3780000"/>
                <a:chOff x="432201" y="1633836"/>
                <a:chExt cx="10690061" cy="3780000"/>
              </a:xfrm>
            </p:grpSpPr>
            <p:grpSp>
              <p:nvGrpSpPr>
                <p:cNvPr id="231" name="Groupe 230"/>
                <p:cNvGrpSpPr/>
                <p:nvPr/>
              </p:nvGrpSpPr>
              <p:grpSpPr>
                <a:xfrm>
                  <a:off x="432201" y="1633836"/>
                  <a:ext cx="10690061" cy="3780000"/>
                  <a:chOff x="432201" y="1633836"/>
                  <a:chExt cx="10690061" cy="3780000"/>
                </a:xfrm>
              </p:grpSpPr>
              <p:sp>
                <p:nvSpPr>
                  <p:cNvPr id="232" name="Organigramme : Stockage à accès séquentiel 231">
                    <a:extLst>
                      <a:ext uri="{FF2B5EF4-FFF2-40B4-BE49-F238E27FC236}">
                        <a16:creationId xmlns:a16="http://schemas.microsoft.com/office/drawing/2014/main" id="{31BB563B-4128-4A18-B5BC-50EA1518944B}"/>
                      </a:ext>
                    </a:extLst>
                  </p:cNvPr>
                  <p:cNvSpPr/>
                  <p:nvPr/>
                </p:nvSpPr>
                <p:spPr>
                  <a:xfrm>
                    <a:off x="432201" y="1786300"/>
                    <a:ext cx="1947178" cy="1968637"/>
                  </a:xfrm>
                  <a:prstGeom prst="flowChartMagneticTape">
                    <a:avLst/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33" name="Connecteur droit 232"/>
                  <p:cNvCxnSpPr/>
                  <p:nvPr/>
                </p:nvCxnSpPr>
                <p:spPr>
                  <a:xfrm>
                    <a:off x="2374900" y="3549650"/>
                    <a:ext cx="3136900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Connecteur droit 317"/>
                  <p:cNvCxnSpPr/>
                  <p:nvPr/>
                </p:nvCxnSpPr>
                <p:spPr>
                  <a:xfrm>
                    <a:off x="2374900" y="3676650"/>
                    <a:ext cx="3092450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Connecteur : en arc 489">
                    <a:extLst>
                      <a:ext uri="{FF2B5EF4-FFF2-40B4-BE49-F238E27FC236}">
                        <a16:creationId xmlns:a16="http://schemas.microsoft.com/office/drawing/2014/main" id="{19192A01-0DA1-4E77-9563-01FAECD086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801620" y="4547235"/>
                    <a:ext cx="1473200" cy="841376"/>
                  </a:xfrm>
                  <a:prstGeom prst="curvedConnector3">
                    <a:avLst>
                      <a:gd name="adj1" fmla="val 66810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20" name="Connecteur : en arc 488">
                    <a:extLst>
                      <a:ext uri="{FF2B5EF4-FFF2-40B4-BE49-F238E27FC236}">
                        <a16:creationId xmlns:a16="http://schemas.microsoft.com/office/drawing/2014/main" id="{C5F09894-B530-4ACA-88FF-D18B7495B6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593603" y="4392490"/>
                    <a:ext cx="969102" cy="885581"/>
                  </a:xfrm>
                  <a:prstGeom prst="curvedConnector3">
                    <a:avLst>
                      <a:gd name="adj1" fmla="val 57386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21" name="Connecteur : en arc 488">
                    <a:extLst>
                      <a:ext uri="{FF2B5EF4-FFF2-40B4-BE49-F238E27FC236}">
                        <a16:creationId xmlns:a16="http://schemas.microsoft.com/office/drawing/2014/main" id="{C5F09894-B530-4ACA-88FF-D18B7495B6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723143" y="4522030"/>
                    <a:ext cx="969102" cy="885581"/>
                  </a:xfrm>
                  <a:prstGeom prst="curvedConnector3">
                    <a:avLst>
                      <a:gd name="adj1" fmla="val 57386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22" name="Connecteur : en arc 489">
                    <a:extLst>
                      <a:ext uri="{FF2B5EF4-FFF2-40B4-BE49-F238E27FC236}">
                        <a16:creationId xmlns:a16="http://schemas.microsoft.com/office/drawing/2014/main" id="{19192A01-0DA1-4E77-9563-01FAECD086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17800" y="4422458"/>
                    <a:ext cx="1473200" cy="841376"/>
                  </a:xfrm>
                  <a:prstGeom prst="curvedConnector3">
                    <a:avLst>
                      <a:gd name="adj1" fmla="val 66810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323" name="Connecteur droit 322"/>
                  <p:cNvCxnSpPr/>
                  <p:nvPr/>
                </p:nvCxnSpPr>
                <p:spPr>
                  <a:xfrm>
                    <a:off x="2643188" y="5270819"/>
                    <a:ext cx="2982912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Connecteur droit 323"/>
                  <p:cNvCxnSpPr/>
                  <p:nvPr/>
                </p:nvCxnSpPr>
                <p:spPr>
                  <a:xfrm>
                    <a:off x="2643188" y="5408930"/>
                    <a:ext cx="3078162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Connecteur droit 324"/>
                  <p:cNvCxnSpPr/>
                  <p:nvPr/>
                </p:nvCxnSpPr>
                <p:spPr>
                  <a:xfrm>
                    <a:off x="2309813" y="4414521"/>
                    <a:ext cx="509587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6" name="Connecteur droit 325"/>
                  <p:cNvCxnSpPr/>
                  <p:nvPr/>
                </p:nvCxnSpPr>
                <p:spPr>
                  <a:xfrm>
                    <a:off x="2309813" y="4528821"/>
                    <a:ext cx="509587" cy="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7" name="Connecteur droit 326"/>
                  <p:cNvCxnSpPr/>
                  <p:nvPr/>
                </p:nvCxnSpPr>
                <p:spPr>
                  <a:xfrm flipV="1">
                    <a:off x="3589973" y="4399552"/>
                    <a:ext cx="3004001" cy="7349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8" name="Connecteur droit 327"/>
                  <p:cNvCxnSpPr/>
                  <p:nvPr/>
                </p:nvCxnSpPr>
                <p:spPr>
                  <a:xfrm flipV="1">
                    <a:off x="3589973" y="4536712"/>
                    <a:ext cx="3004001" cy="7349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Connecteur : en arc 442">
                    <a:extLst>
                      <a:ext uri="{FF2B5EF4-FFF2-40B4-BE49-F238E27FC236}">
                        <a16:creationId xmlns:a16="http://schemas.microsoft.com/office/drawing/2014/main" id="{5220A7FE-C091-4806-8525-7FE4468F31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5871895" y="3653089"/>
                    <a:ext cx="1184293" cy="298774"/>
                  </a:xfrm>
                  <a:prstGeom prst="curvedConnector3">
                    <a:avLst>
                      <a:gd name="adj1" fmla="val -91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2" name="Connecteur : en arc 442">
                    <a:extLst>
                      <a:ext uri="{FF2B5EF4-FFF2-40B4-BE49-F238E27FC236}">
                        <a16:creationId xmlns:a16="http://schemas.microsoft.com/office/drawing/2014/main" id="{5220A7FE-C091-4806-8525-7FE4468F31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5930342" y="3734342"/>
                    <a:ext cx="1296000" cy="298774"/>
                  </a:xfrm>
                  <a:prstGeom prst="curvedConnector3">
                    <a:avLst>
                      <a:gd name="adj1" fmla="val -91"/>
                    </a:avLst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33" name="Forme libre : forme 470">
                    <a:extLst>
                      <a:ext uri="{FF2B5EF4-FFF2-40B4-BE49-F238E27FC236}">
                        <a16:creationId xmlns:a16="http://schemas.microsoft.com/office/drawing/2014/main" id="{A40CFE96-0885-4A26-98BD-B7587EFFDB6C}"/>
                      </a:ext>
                    </a:extLst>
                  </p:cNvPr>
                  <p:cNvSpPr/>
                  <p:nvPr/>
                </p:nvSpPr>
                <p:spPr>
                  <a:xfrm>
                    <a:off x="6693515" y="3652279"/>
                    <a:ext cx="768157" cy="866047"/>
                  </a:xfrm>
                  <a:custGeom>
                    <a:avLst/>
                    <a:gdLst>
                      <a:gd name="connsiteX0" fmla="*/ 0 w 560916"/>
                      <a:gd name="connsiteY0" fmla="*/ 643890 h 643969"/>
                      <a:gd name="connsiteX1" fmla="*/ 152400 w 560916"/>
                      <a:gd name="connsiteY1" fmla="*/ 624840 h 643969"/>
                      <a:gd name="connsiteX2" fmla="*/ 339090 w 560916"/>
                      <a:gd name="connsiteY2" fmla="*/ 525780 h 643969"/>
                      <a:gd name="connsiteX3" fmla="*/ 453390 w 560916"/>
                      <a:gd name="connsiteY3" fmla="*/ 438150 h 643969"/>
                      <a:gd name="connsiteX4" fmla="*/ 499110 w 560916"/>
                      <a:gd name="connsiteY4" fmla="*/ 381000 h 643969"/>
                      <a:gd name="connsiteX5" fmla="*/ 552450 w 560916"/>
                      <a:gd name="connsiteY5" fmla="*/ 243840 h 643969"/>
                      <a:gd name="connsiteX6" fmla="*/ 560070 w 560916"/>
                      <a:gd name="connsiteY6" fmla="*/ 0 h 643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60916" h="643969">
                        <a:moveTo>
                          <a:pt x="0" y="643890"/>
                        </a:moveTo>
                        <a:cubicBezTo>
                          <a:pt x="47942" y="644207"/>
                          <a:pt x="95885" y="644525"/>
                          <a:pt x="152400" y="624840"/>
                        </a:cubicBezTo>
                        <a:cubicBezTo>
                          <a:pt x="208915" y="605155"/>
                          <a:pt x="288925" y="556895"/>
                          <a:pt x="339090" y="525780"/>
                        </a:cubicBezTo>
                        <a:cubicBezTo>
                          <a:pt x="389255" y="494665"/>
                          <a:pt x="426720" y="462280"/>
                          <a:pt x="453390" y="438150"/>
                        </a:cubicBezTo>
                        <a:cubicBezTo>
                          <a:pt x="480060" y="414020"/>
                          <a:pt x="482600" y="413385"/>
                          <a:pt x="499110" y="381000"/>
                        </a:cubicBezTo>
                        <a:cubicBezTo>
                          <a:pt x="515620" y="348615"/>
                          <a:pt x="542290" y="307340"/>
                          <a:pt x="552450" y="243840"/>
                        </a:cubicBezTo>
                        <a:cubicBezTo>
                          <a:pt x="562610" y="180340"/>
                          <a:pt x="561340" y="90170"/>
                          <a:pt x="560070" y="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" name="Forme libre : forme 470">
                    <a:extLst>
                      <a:ext uri="{FF2B5EF4-FFF2-40B4-BE49-F238E27FC236}">
                        <a16:creationId xmlns:a16="http://schemas.microsoft.com/office/drawing/2014/main" id="{A40CFE96-0885-4A26-98BD-B7587EFFDB6C}"/>
                      </a:ext>
                    </a:extLst>
                  </p:cNvPr>
                  <p:cNvSpPr/>
                  <p:nvPr/>
                </p:nvSpPr>
                <p:spPr>
                  <a:xfrm>
                    <a:off x="6585565" y="3531629"/>
                    <a:ext cx="756000" cy="866047"/>
                  </a:xfrm>
                  <a:custGeom>
                    <a:avLst/>
                    <a:gdLst>
                      <a:gd name="connsiteX0" fmla="*/ 0 w 560916"/>
                      <a:gd name="connsiteY0" fmla="*/ 643890 h 643969"/>
                      <a:gd name="connsiteX1" fmla="*/ 152400 w 560916"/>
                      <a:gd name="connsiteY1" fmla="*/ 624840 h 643969"/>
                      <a:gd name="connsiteX2" fmla="*/ 339090 w 560916"/>
                      <a:gd name="connsiteY2" fmla="*/ 525780 h 643969"/>
                      <a:gd name="connsiteX3" fmla="*/ 453390 w 560916"/>
                      <a:gd name="connsiteY3" fmla="*/ 438150 h 643969"/>
                      <a:gd name="connsiteX4" fmla="*/ 499110 w 560916"/>
                      <a:gd name="connsiteY4" fmla="*/ 381000 h 643969"/>
                      <a:gd name="connsiteX5" fmla="*/ 552450 w 560916"/>
                      <a:gd name="connsiteY5" fmla="*/ 243840 h 643969"/>
                      <a:gd name="connsiteX6" fmla="*/ 560070 w 560916"/>
                      <a:gd name="connsiteY6" fmla="*/ 0 h 643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60916" h="643969">
                        <a:moveTo>
                          <a:pt x="0" y="643890"/>
                        </a:moveTo>
                        <a:cubicBezTo>
                          <a:pt x="47942" y="644207"/>
                          <a:pt x="95885" y="644525"/>
                          <a:pt x="152400" y="624840"/>
                        </a:cubicBezTo>
                        <a:cubicBezTo>
                          <a:pt x="208915" y="605155"/>
                          <a:pt x="288925" y="556895"/>
                          <a:pt x="339090" y="525780"/>
                        </a:cubicBezTo>
                        <a:cubicBezTo>
                          <a:pt x="389255" y="494665"/>
                          <a:pt x="426720" y="462280"/>
                          <a:pt x="453390" y="438150"/>
                        </a:cubicBezTo>
                        <a:cubicBezTo>
                          <a:pt x="480060" y="414020"/>
                          <a:pt x="482600" y="413385"/>
                          <a:pt x="499110" y="381000"/>
                        </a:cubicBezTo>
                        <a:cubicBezTo>
                          <a:pt x="515620" y="348615"/>
                          <a:pt x="542290" y="307340"/>
                          <a:pt x="552450" y="243840"/>
                        </a:cubicBezTo>
                        <a:cubicBezTo>
                          <a:pt x="562610" y="180340"/>
                          <a:pt x="561340" y="90170"/>
                          <a:pt x="560070" y="0"/>
                        </a:cubicBezTo>
                      </a:path>
                    </a:pathLst>
                  </a:cu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5" name="Ellipse 334">
                    <a:extLst>
                      <a:ext uri="{FF2B5EF4-FFF2-40B4-BE49-F238E27FC236}">
                        <a16:creationId xmlns:a16="http://schemas.microsoft.com/office/drawing/2014/main" id="{0F952464-CA44-45C5-95AF-4A40AE198D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42261" y="1633836"/>
                    <a:ext cx="3780001" cy="3780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6" name="Ellipse 335">
                    <a:extLst>
                      <a:ext uri="{FF2B5EF4-FFF2-40B4-BE49-F238E27FC236}">
                        <a16:creationId xmlns:a16="http://schemas.microsoft.com/office/drawing/2014/main" id="{0F952464-CA44-45C5-95AF-4A40AE198D7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456561" y="1767187"/>
                    <a:ext cx="3528000" cy="3527999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660033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449" name="Connecteur droit 448"/>
                  <p:cNvCxnSpPr/>
                  <p:nvPr/>
                </p:nvCxnSpPr>
                <p:spPr>
                  <a:xfrm flipV="1">
                    <a:off x="508000" y="2759729"/>
                    <a:ext cx="825500" cy="1389997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0" name="Connecteur droit 449"/>
                  <p:cNvCxnSpPr/>
                  <p:nvPr/>
                </p:nvCxnSpPr>
                <p:spPr>
                  <a:xfrm flipV="1">
                    <a:off x="660400" y="2809875"/>
                    <a:ext cx="795719" cy="1339850"/>
                  </a:xfrm>
                  <a:prstGeom prst="line">
                    <a:avLst/>
                  </a:prstGeom>
                  <a:ln w="19050">
                    <a:solidFill>
                      <a:srgbClr val="66003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44" name="Connecteur : en arc 480">
                  <a:extLst>
                    <a:ext uri="{FF2B5EF4-FFF2-40B4-BE49-F238E27FC236}">
                      <a16:creationId xmlns:a16="http://schemas.microsoft.com/office/drawing/2014/main" id="{6D7E3C3D-76AC-4160-A0C8-482C36F31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4047" y="2938207"/>
                  <a:ext cx="765756" cy="607464"/>
                </a:xfrm>
                <a:prstGeom prst="curvedConnector3">
                  <a:avLst>
                    <a:gd name="adj1" fmla="val 65485"/>
                  </a:avLst>
                </a:prstGeom>
                <a:no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5" name="Connecteur : en arc 480">
                  <a:extLst>
                    <a:ext uri="{FF2B5EF4-FFF2-40B4-BE49-F238E27FC236}">
                      <a16:creationId xmlns:a16="http://schemas.microsoft.com/office/drawing/2014/main" id="{6D7E3C3D-76AC-4160-A0C8-482C36F318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50727" y="3075367"/>
                  <a:ext cx="765756" cy="607464"/>
                </a:xfrm>
                <a:prstGeom prst="curvedConnector3">
                  <a:avLst>
                    <a:gd name="adj1" fmla="val 65485"/>
                  </a:avLst>
                </a:prstGeom>
                <a:noFill/>
                <a:ln w="19050" cap="flat" cmpd="sng" algn="ctr">
                  <a:solidFill>
                    <a:srgbClr val="660033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46" name="Connecteur : en arc 472">
                <a:extLst>
                  <a:ext uri="{FF2B5EF4-FFF2-40B4-BE49-F238E27FC236}">
                    <a16:creationId xmlns:a16="http://schemas.microsoft.com/office/drawing/2014/main" id="{31683455-F3AF-45D4-8BFF-7EA17A6A86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948927" y="3466063"/>
                <a:ext cx="864000" cy="540000"/>
              </a:xfrm>
              <a:prstGeom prst="curvedConnector3">
                <a:avLst>
                  <a:gd name="adj1" fmla="val 97571"/>
                </a:avLst>
              </a:prstGeom>
              <a:noFill/>
              <a:ln w="19050" cap="flat" cmpd="sng" algn="ctr">
                <a:solidFill>
                  <a:srgbClr val="660033"/>
                </a:solidFill>
                <a:prstDash val="solid"/>
                <a:miter lim="800000"/>
                <a:tailEnd type="none" w="lg" len="lg"/>
              </a:ln>
              <a:effectLst/>
            </p:spPr>
          </p:cxnSp>
          <p:cxnSp>
            <p:nvCxnSpPr>
              <p:cNvPr id="447" name="Connecteur : en arc 472">
                <a:extLst>
                  <a:ext uri="{FF2B5EF4-FFF2-40B4-BE49-F238E27FC236}">
                    <a16:creationId xmlns:a16="http://schemas.microsoft.com/office/drawing/2014/main" id="{31683455-F3AF-45D4-8BFF-7EA17A6A86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0894012" y="3562229"/>
                <a:ext cx="853230" cy="648000"/>
              </a:xfrm>
              <a:prstGeom prst="curvedConnector3">
                <a:avLst>
                  <a:gd name="adj1" fmla="val 97571"/>
                </a:avLst>
              </a:prstGeom>
              <a:noFill/>
              <a:ln w="19050" cap="flat" cmpd="sng" algn="ctr">
                <a:solidFill>
                  <a:srgbClr val="660033"/>
                </a:solidFill>
                <a:prstDash val="solid"/>
                <a:miter lim="800000"/>
                <a:tailEnd type="none" w="lg" len="lg"/>
              </a:ln>
              <a:effectLst/>
            </p:spPr>
          </p:cxnSp>
        </p:grpSp>
        <p:cxnSp>
          <p:nvCxnSpPr>
            <p:cNvPr id="452" name="Connecteur : en arc 481">
              <a:extLst>
                <a:ext uri="{FF2B5EF4-FFF2-40B4-BE49-F238E27FC236}">
                  <a16:creationId xmlns:a16="http://schemas.microsoft.com/office/drawing/2014/main" id="{B3720F35-55C6-4792-B4CE-8CE310962715}"/>
                </a:ext>
              </a:extLst>
            </p:cNvPr>
            <p:cNvCxnSpPr>
              <a:cxnSpLocks/>
            </p:cNvCxnSpPr>
            <p:nvPr/>
          </p:nvCxnSpPr>
          <p:spPr>
            <a:xfrm>
              <a:off x="5498162" y="3550986"/>
              <a:ext cx="846612" cy="833993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660033"/>
              </a:solidFill>
              <a:prstDash val="solid"/>
              <a:miter lim="800000"/>
            </a:ln>
            <a:effectLst/>
          </p:spPr>
        </p:cxnSp>
        <p:cxnSp>
          <p:nvCxnSpPr>
            <p:cNvPr id="482" name="Connecteur : en arc 481">
              <a:extLst>
                <a:ext uri="{FF2B5EF4-FFF2-40B4-BE49-F238E27FC236}">
                  <a16:creationId xmlns:a16="http://schemas.microsoft.com/office/drawing/2014/main" id="{B3720F35-55C6-4792-B4CE-8CE310962715}"/>
                </a:ext>
              </a:extLst>
            </p:cNvPr>
            <p:cNvCxnSpPr>
              <a:cxnSpLocks/>
            </p:cNvCxnSpPr>
            <p:nvPr/>
          </p:nvCxnSpPr>
          <p:spPr>
            <a:xfrm>
              <a:off x="5379100" y="3670048"/>
              <a:ext cx="846612" cy="864000"/>
            </a:xfrm>
            <a:prstGeom prst="curvedConnector3">
              <a:avLst>
                <a:gd name="adj1" fmla="val 50000"/>
              </a:avLst>
            </a:prstGeom>
            <a:noFill/>
            <a:ln w="25400" cap="flat" cmpd="sng" algn="ctr">
              <a:solidFill>
                <a:srgbClr val="660033"/>
              </a:solidFill>
              <a:prstDash val="solid"/>
              <a:miter lim="800000"/>
            </a:ln>
            <a:effectLst/>
          </p:spPr>
        </p:cxnSp>
      </p:grpSp>
      <p:cxnSp>
        <p:nvCxnSpPr>
          <p:cNvPr id="478" name="Connecteur droit 477"/>
          <p:cNvCxnSpPr/>
          <p:nvPr/>
        </p:nvCxnSpPr>
        <p:spPr>
          <a:xfrm flipV="1">
            <a:off x="1887855" y="4960620"/>
            <a:ext cx="7060" cy="16002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e 134"/>
          <p:cNvGrpSpPr/>
          <p:nvPr/>
        </p:nvGrpSpPr>
        <p:grpSpPr>
          <a:xfrm>
            <a:off x="53340" y="4434840"/>
            <a:ext cx="2590800" cy="1654057"/>
            <a:chOff x="53340" y="4434840"/>
            <a:chExt cx="2590800" cy="1654057"/>
          </a:xfrm>
        </p:grpSpPr>
        <p:cxnSp>
          <p:nvCxnSpPr>
            <p:cNvPr id="474" name="Connecteur droit 473">
              <a:extLst>
                <a:ext uri="{FF2B5EF4-FFF2-40B4-BE49-F238E27FC236}">
                  <a16:creationId xmlns:a16="http://schemas.microsoft.com/office/drawing/2014/main" id="{594F160C-D7DF-4EAC-BD5B-A427E2DE9C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2139" y="5684520"/>
              <a:ext cx="12381" cy="213834"/>
            </a:xfrm>
            <a:prstGeom prst="line">
              <a:avLst/>
            </a:prstGeom>
            <a:noFill/>
            <a:ln w="25400" cap="flat" cmpd="sng" algn="ctr">
              <a:solidFill>
                <a:srgbClr val="D0671E"/>
              </a:solidFill>
              <a:prstDash val="solid"/>
              <a:miter lim="800000"/>
            </a:ln>
            <a:effectLst/>
          </p:spPr>
        </p:cxnSp>
        <p:grpSp>
          <p:nvGrpSpPr>
            <p:cNvPr id="134" name="Groupe 133"/>
            <p:cNvGrpSpPr/>
            <p:nvPr/>
          </p:nvGrpSpPr>
          <p:grpSpPr>
            <a:xfrm>
              <a:off x="53340" y="4434840"/>
              <a:ext cx="2590800" cy="1654057"/>
              <a:chOff x="53340" y="4434840"/>
              <a:chExt cx="2590800" cy="1654057"/>
            </a:xfrm>
          </p:grpSpPr>
          <p:cxnSp>
            <p:nvCxnSpPr>
              <p:cNvPr id="454" name="Connecteur droit 453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  <a:stCxn id="21" idx="0"/>
              </p:cNvCxnSpPr>
              <p:nvPr/>
            </p:nvCxnSpPr>
            <p:spPr>
              <a:xfrm flipV="1">
                <a:off x="1073945" y="4762500"/>
                <a:ext cx="23335" cy="957259"/>
              </a:xfrm>
              <a:prstGeom prst="line">
                <a:avLst/>
              </a:prstGeom>
              <a:noFill/>
              <a:ln w="25400" cap="flat" cmpd="sng" algn="ctr">
                <a:solidFill>
                  <a:srgbClr val="D0671E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3" name="Connecteur droit 452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  <a:stCxn id="21" idx="6"/>
              </p:cNvCxnSpPr>
              <p:nvPr/>
            </p:nvCxnSpPr>
            <p:spPr>
              <a:xfrm flipV="1">
                <a:off x="1252539" y="5897880"/>
                <a:ext cx="629601" cy="473"/>
              </a:xfrm>
              <a:prstGeom prst="line">
                <a:avLst/>
              </a:prstGeom>
              <a:noFill/>
              <a:ln w="25400" cap="flat" cmpd="sng" algn="ctr">
                <a:solidFill>
                  <a:srgbClr val="D0671E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9" name="Connecteur droit 328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  <a:stCxn id="330" idx="3"/>
                <a:endCxn id="21" idx="2"/>
              </p:cNvCxnSpPr>
              <p:nvPr/>
            </p:nvCxnSpPr>
            <p:spPr>
              <a:xfrm>
                <a:off x="764611" y="5889415"/>
                <a:ext cx="130740" cy="8938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3340" y="5689932"/>
                <a:ext cx="711271" cy="398965"/>
              </a:xfrm>
              <a:prstGeom prst="rect">
                <a:avLst/>
              </a:prstGeom>
              <a:solidFill>
                <a:schemeClr val="accent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Laser</a:t>
                </a: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451" name="Connecteur droit 450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  <a:stCxn id="330" idx="0"/>
              </p:cNvCxnSpPr>
              <p:nvPr/>
            </p:nvCxnSpPr>
            <p:spPr>
              <a:xfrm flipV="1">
                <a:off x="408976" y="4788816"/>
                <a:ext cx="0" cy="901116"/>
              </a:xfrm>
              <a:prstGeom prst="line">
                <a:avLst/>
              </a:prstGeom>
              <a:noFill/>
              <a:ln w="25400" cap="flat" cmpd="sng" algn="ctr">
                <a:solidFill>
                  <a:srgbClr val="FFFF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710566" y="4933652"/>
                <a:ext cx="247649" cy="377488"/>
              </a:xfrm>
              <a:prstGeom prst="rect">
                <a:avLst/>
              </a:prstGeom>
              <a:solidFill>
                <a:schemeClr val="accent2"/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~</a:t>
                </a: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" name="Groupe 15"/>
              <p:cNvGrpSpPr/>
              <p:nvPr/>
            </p:nvGrpSpPr>
            <p:grpSpPr>
              <a:xfrm>
                <a:off x="1939290" y="4739641"/>
                <a:ext cx="240029" cy="419099"/>
                <a:chOff x="838201" y="5726132"/>
                <a:chExt cx="247650" cy="484168"/>
              </a:xfrm>
            </p:grpSpPr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838201" y="5726132"/>
                  <a:ext cx="247650" cy="484168"/>
                </a:xfrm>
                <a:prstGeom prst="rect">
                  <a:avLst/>
                </a:prstGeom>
                <a:solidFill>
                  <a:schemeClr val="accent2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orme libre 14"/>
                <p:cNvSpPr/>
                <p:nvPr/>
              </p:nvSpPr>
              <p:spPr>
                <a:xfrm>
                  <a:off x="869950" y="5740400"/>
                  <a:ext cx="160655" cy="391370"/>
                </a:xfrm>
                <a:custGeom>
                  <a:avLst/>
                  <a:gdLst>
                    <a:gd name="connsiteX0" fmla="*/ 161925 w 422275"/>
                    <a:gd name="connsiteY0" fmla="*/ 0 h 1028700"/>
                    <a:gd name="connsiteX1" fmla="*/ 0 w 422275"/>
                    <a:gd name="connsiteY1" fmla="*/ 631825 h 1028700"/>
                    <a:gd name="connsiteX2" fmla="*/ 257175 w 422275"/>
                    <a:gd name="connsiteY2" fmla="*/ 479425 h 1028700"/>
                    <a:gd name="connsiteX3" fmla="*/ 219075 w 422275"/>
                    <a:gd name="connsiteY3" fmla="*/ 819150 h 1028700"/>
                    <a:gd name="connsiteX4" fmla="*/ 158750 w 422275"/>
                    <a:gd name="connsiteY4" fmla="*/ 765175 h 1028700"/>
                    <a:gd name="connsiteX5" fmla="*/ 215900 w 422275"/>
                    <a:gd name="connsiteY5" fmla="*/ 1028700 h 1028700"/>
                    <a:gd name="connsiteX6" fmla="*/ 361950 w 422275"/>
                    <a:gd name="connsiteY6" fmla="*/ 803275 h 1028700"/>
                    <a:gd name="connsiteX7" fmla="*/ 288925 w 422275"/>
                    <a:gd name="connsiteY7" fmla="*/ 835025 h 1028700"/>
                    <a:gd name="connsiteX8" fmla="*/ 422275 w 422275"/>
                    <a:gd name="connsiteY8" fmla="*/ 301625 h 1028700"/>
                    <a:gd name="connsiteX9" fmla="*/ 155575 w 422275"/>
                    <a:gd name="connsiteY9" fmla="*/ 457200 h 1028700"/>
                    <a:gd name="connsiteX10" fmla="*/ 327025 w 422275"/>
                    <a:gd name="connsiteY10" fmla="*/ 3175 h 1028700"/>
                    <a:gd name="connsiteX11" fmla="*/ 161925 w 422275"/>
                    <a:gd name="connsiteY11" fmla="*/ 0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2275" h="1028700">
                      <a:moveTo>
                        <a:pt x="161925" y="0"/>
                      </a:moveTo>
                      <a:lnTo>
                        <a:pt x="0" y="631825"/>
                      </a:lnTo>
                      <a:lnTo>
                        <a:pt x="257175" y="479425"/>
                      </a:lnTo>
                      <a:lnTo>
                        <a:pt x="219075" y="819150"/>
                      </a:lnTo>
                      <a:lnTo>
                        <a:pt x="158750" y="765175"/>
                      </a:lnTo>
                      <a:lnTo>
                        <a:pt x="215900" y="1028700"/>
                      </a:lnTo>
                      <a:lnTo>
                        <a:pt x="361950" y="803275"/>
                      </a:lnTo>
                      <a:lnTo>
                        <a:pt x="288925" y="835025"/>
                      </a:lnTo>
                      <a:lnTo>
                        <a:pt x="422275" y="301625"/>
                      </a:lnTo>
                      <a:lnTo>
                        <a:pt x="155575" y="457200"/>
                      </a:lnTo>
                      <a:lnTo>
                        <a:pt x="327025" y="3175"/>
                      </a:lnTo>
                      <a:lnTo>
                        <a:pt x="161925" y="0"/>
                      </a:ln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e 27"/>
              <p:cNvGrpSpPr/>
              <p:nvPr/>
            </p:nvGrpSpPr>
            <p:grpSpPr>
              <a:xfrm>
                <a:off x="895351" y="5719759"/>
                <a:ext cx="357188" cy="357188"/>
                <a:chOff x="2933700" y="1104900"/>
                <a:chExt cx="2063750" cy="2063750"/>
              </a:xfrm>
            </p:grpSpPr>
            <p:sp>
              <p:nvSpPr>
                <p:cNvPr id="21" name="Ellipse 20"/>
                <p:cNvSpPr/>
                <p:nvPr/>
              </p:nvSpPr>
              <p:spPr>
                <a:xfrm>
                  <a:off x="2933700" y="1104900"/>
                  <a:ext cx="2063750" cy="206375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orme libre 22"/>
                <p:cNvSpPr/>
                <p:nvPr/>
              </p:nvSpPr>
              <p:spPr>
                <a:xfrm>
                  <a:off x="3795713" y="1297781"/>
                  <a:ext cx="319087" cy="457200"/>
                </a:xfrm>
                <a:custGeom>
                  <a:avLst/>
                  <a:gdLst>
                    <a:gd name="connsiteX0" fmla="*/ 0 w 319087"/>
                    <a:gd name="connsiteY0" fmla="*/ 454819 h 457200"/>
                    <a:gd name="connsiteX1" fmla="*/ 0 w 319087"/>
                    <a:gd name="connsiteY1" fmla="*/ 135732 h 457200"/>
                    <a:gd name="connsiteX2" fmla="*/ 21431 w 319087"/>
                    <a:gd name="connsiteY2" fmla="*/ 92869 h 457200"/>
                    <a:gd name="connsiteX3" fmla="*/ 45243 w 319087"/>
                    <a:gd name="connsiteY3" fmla="*/ 50007 h 457200"/>
                    <a:gd name="connsiteX4" fmla="*/ 69056 w 319087"/>
                    <a:gd name="connsiteY4" fmla="*/ 30957 h 457200"/>
                    <a:gd name="connsiteX5" fmla="*/ 97631 w 319087"/>
                    <a:gd name="connsiteY5" fmla="*/ 14288 h 457200"/>
                    <a:gd name="connsiteX6" fmla="*/ 123825 w 319087"/>
                    <a:gd name="connsiteY6" fmla="*/ 4763 h 457200"/>
                    <a:gd name="connsiteX7" fmla="*/ 154781 w 319087"/>
                    <a:gd name="connsiteY7" fmla="*/ 0 h 457200"/>
                    <a:gd name="connsiteX8" fmla="*/ 178593 w 319087"/>
                    <a:gd name="connsiteY8" fmla="*/ 0 h 457200"/>
                    <a:gd name="connsiteX9" fmla="*/ 216693 w 319087"/>
                    <a:gd name="connsiteY9" fmla="*/ 7144 h 457200"/>
                    <a:gd name="connsiteX10" fmla="*/ 245268 w 319087"/>
                    <a:gd name="connsiteY10" fmla="*/ 19050 h 457200"/>
                    <a:gd name="connsiteX11" fmla="*/ 269081 w 319087"/>
                    <a:gd name="connsiteY11" fmla="*/ 40482 h 457200"/>
                    <a:gd name="connsiteX12" fmla="*/ 283368 w 319087"/>
                    <a:gd name="connsiteY12" fmla="*/ 59532 h 457200"/>
                    <a:gd name="connsiteX13" fmla="*/ 302418 w 319087"/>
                    <a:gd name="connsiteY13" fmla="*/ 80963 h 457200"/>
                    <a:gd name="connsiteX14" fmla="*/ 319087 w 319087"/>
                    <a:gd name="connsiteY14" fmla="*/ 116682 h 457200"/>
                    <a:gd name="connsiteX15" fmla="*/ 319087 w 319087"/>
                    <a:gd name="connsiteY15" fmla="*/ 457200 h 457200"/>
                    <a:gd name="connsiteX16" fmla="*/ 0 w 319087"/>
                    <a:gd name="connsiteY16" fmla="*/ 454819 h 457200"/>
                    <a:gd name="connsiteX0" fmla="*/ 0 w 319087"/>
                    <a:gd name="connsiteY0" fmla="*/ 454819 h 457200"/>
                    <a:gd name="connsiteX1" fmla="*/ 0 w 319087"/>
                    <a:gd name="connsiteY1" fmla="*/ 135732 h 457200"/>
                    <a:gd name="connsiteX2" fmla="*/ 19050 w 319087"/>
                    <a:gd name="connsiteY2" fmla="*/ 90488 h 457200"/>
                    <a:gd name="connsiteX3" fmla="*/ 45243 w 319087"/>
                    <a:gd name="connsiteY3" fmla="*/ 50007 h 457200"/>
                    <a:gd name="connsiteX4" fmla="*/ 69056 w 319087"/>
                    <a:gd name="connsiteY4" fmla="*/ 30957 h 457200"/>
                    <a:gd name="connsiteX5" fmla="*/ 97631 w 319087"/>
                    <a:gd name="connsiteY5" fmla="*/ 14288 h 457200"/>
                    <a:gd name="connsiteX6" fmla="*/ 123825 w 319087"/>
                    <a:gd name="connsiteY6" fmla="*/ 4763 h 457200"/>
                    <a:gd name="connsiteX7" fmla="*/ 154781 w 319087"/>
                    <a:gd name="connsiteY7" fmla="*/ 0 h 457200"/>
                    <a:gd name="connsiteX8" fmla="*/ 178593 w 319087"/>
                    <a:gd name="connsiteY8" fmla="*/ 0 h 457200"/>
                    <a:gd name="connsiteX9" fmla="*/ 216693 w 319087"/>
                    <a:gd name="connsiteY9" fmla="*/ 7144 h 457200"/>
                    <a:gd name="connsiteX10" fmla="*/ 245268 w 319087"/>
                    <a:gd name="connsiteY10" fmla="*/ 19050 h 457200"/>
                    <a:gd name="connsiteX11" fmla="*/ 269081 w 319087"/>
                    <a:gd name="connsiteY11" fmla="*/ 40482 h 457200"/>
                    <a:gd name="connsiteX12" fmla="*/ 283368 w 319087"/>
                    <a:gd name="connsiteY12" fmla="*/ 59532 h 457200"/>
                    <a:gd name="connsiteX13" fmla="*/ 302418 w 319087"/>
                    <a:gd name="connsiteY13" fmla="*/ 80963 h 457200"/>
                    <a:gd name="connsiteX14" fmla="*/ 319087 w 319087"/>
                    <a:gd name="connsiteY14" fmla="*/ 116682 h 457200"/>
                    <a:gd name="connsiteX15" fmla="*/ 319087 w 319087"/>
                    <a:gd name="connsiteY15" fmla="*/ 457200 h 457200"/>
                    <a:gd name="connsiteX16" fmla="*/ 0 w 319087"/>
                    <a:gd name="connsiteY16" fmla="*/ 454819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19087" h="457200">
                      <a:moveTo>
                        <a:pt x="0" y="454819"/>
                      </a:moveTo>
                      <a:lnTo>
                        <a:pt x="0" y="135732"/>
                      </a:lnTo>
                      <a:lnTo>
                        <a:pt x="19050" y="90488"/>
                      </a:lnTo>
                      <a:lnTo>
                        <a:pt x="45243" y="50007"/>
                      </a:lnTo>
                      <a:lnTo>
                        <a:pt x="69056" y="30957"/>
                      </a:lnTo>
                      <a:lnTo>
                        <a:pt x="97631" y="14288"/>
                      </a:lnTo>
                      <a:lnTo>
                        <a:pt x="123825" y="4763"/>
                      </a:lnTo>
                      <a:lnTo>
                        <a:pt x="154781" y="0"/>
                      </a:lnTo>
                      <a:lnTo>
                        <a:pt x="178593" y="0"/>
                      </a:lnTo>
                      <a:lnTo>
                        <a:pt x="216693" y="7144"/>
                      </a:lnTo>
                      <a:lnTo>
                        <a:pt x="245268" y="19050"/>
                      </a:lnTo>
                      <a:lnTo>
                        <a:pt x="269081" y="40482"/>
                      </a:lnTo>
                      <a:lnTo>
                        <a:pt x="283368" y="59532"/>
                      </a:lnTo>
                      <a:lnTo>
                        <a:pt x="302418" y="80963"/>
                      </a:lnTo>
                      <a:lnTo>
                        <a:pt x="319087" y="116682"/>
                      </a:lnTo>
                      <a:lnTo>
                        <a:pt x="319087" y="457200"/>
                      </a:lnTo>
                      <a:lnTo>
                        <a:pt x="0" y="45481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orme libre 26"/>
                <p:cNvSpPr/>
                <p:nvPr/>
              </p:nvSpPr>
              <p:spPr>
                <a:xfrm>
                  <a:off x="3612356" y="1778794"/>
                  <a:ext cx="678657" cy="1202531"/>
                </a:xfrm>
                <a:custGeom>
                  <a:avLst/>
                  <a:gdLst>
                    <a:gd name="connsiteX0" fmla="*/ 0 w 678657"/>
                    <a:gd name="connsiteY0" fmla="*/ 1131094 h 1202531"/>
                    <a:gd name="connsiteX1" fmla="*/ 0 w 678657"/>
                    <a:gd name="connsiteY1" fmla="*/ 169069 h 1202531"/>
                    <a:gd name="connsiteX2" fmla="*/ 19050 w 678657"/>
                    <a:gd name="connsiteY2" fmla="*/ 111919 h 1202531"/>
                    <a:gd name="connsiteX3" fmla="*/ 45244 w 678657"/>
                    <a:gd name="connsiteY3" fmla="*/ 73819 h 1202531"/>
                    <a:gd name="connsiteX4" fmla="*/ 71438 w 678657"/>
                    <a:gd name="connsiteY4" fmla="*/ 45244 h 1202531"/>
                    <a:gd name="connsiteX5" fmla="*/ 107157 w 678657"/>
                    <a:gd name="connsiteY5" fmla="*/ 21431 h 1202531"/>
                    <a:gd name="connsiteX6" fmla="*/ 138113 w 678657"/>
                    <a:gd name="connsiteY6" fmla="*/ 4762 h 1202531"/>
                    <a:gd name="connsiteX7" fmla="*/ 166688 w 678657"/>
                    <a:gd name="connsiteY7" fmla="*/ 0 h 1202531"/>
                    <a:gd name="connsiteX8" fmla="*/ 509588 w 678657"/>
                    <a:gd name="connsiteY8" fmla="*/ 0 h 1202531"/>
                    <a:gd name="connsiteX9" fmla="*/ 550069 w 678657"/>
                    <a:gd name="connsiteY9" fmla="*/ 9525 h 1202531"/>
                    <a:gd name="connsiteX10" fmla="*/ 581025 w 678657"/>
                    <a:gd name="connsiteY10" fmla="*/ 26194 h 1202531"/>
                    <a:gd name="connsiteX11" fmla="*/ 609600 w 678657"/>
                    <a:gd name="connsiteY11" fmla="*/ 40481 h 1202531"/>
                    <a:gd name="connsiteX12" fmla="*/ 635794 w 678657"/>
                    <a:gd name="connsiteY12" fmla="*/ 61912 h 1202531"/>
                    <a:gd name="connsiteX13" fmla="*/ 652463 w 678657"/>
                    <a:gd name="connsiteY13" fmla="*/ 92869 h 1202531"/>
                    <a:gd name="connsiteX14" fmla="*/ 669132 w 678657"/>
                    <a:gd name="connsiteY14" fmla="*/ 126206 h 1202531"/>
                    <a:gd name="connsiteX15" fmla="*/ 678657 w 678657"/>
                    <a:gd name="connsiteY15" fmla="*/ 169069 h 1202531"/>
                    <a:gd name="connsiteX16" fmla="*/ 678657 w 678657"/>
                    <a:gd name="connsiteY16" fmla="*/ 1140619 h 1202531"/>
                    <a:gd name="connsiteX17" fmla="*/ 547688 w 678657"/>
                    <a:gd name="connsiteY17" fmla="*/ 1178719 h 1202531"/>
                    <a:gd name="connsiteX18" fmla="*/ 452438 w 678657"/>
                    <a:gd name="connsiteY18" fmla="*/ 1200150 h 1202531"/>
                    <a:gd name="connsiteX19" fmla="*/ 357188 w 678657"/>
                    <a:gd name="connsiteY19" fmla="*/ 1202531 h 1202531"/>
                    <a:gd name="connsiteX20" fmla="*/ 245269 w 678657"/>
                    <a:gd name="connsiteY20" fmla="*/ 1195387 h 1202531"/>
                    <a:gd name="connsiteX21" fmla="*/ 157163 w 678657"/>
                    <a:gd name="connsiteY21" fmla="*/ 1176337 h 1202531"/>
                    <a:gd name="connsiteX22" fmla="*/ 64294 w 678657"/>
                    <a:gd name="connsiteY22" fmla="*/ 1152525 h 1202531"/>
                    <a:gd name="connsiteX23" fmla="*/ 0 w 678657"/>
                    <a:gd name="connsiteY23" fmla="*/ 1131094 h 1202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678657" h="1202531">
                      <a:moveTo>
                        <a:pt x="0" y="1131094"/>
                      </a:moveTo>
                      <a:lnTo>
                        <a:pt x="0" y="169069"/>
                      </a:lnTo>
                      <a:lnTo>
                        <a:pt x="19050" y="111919"/>
                      </a:lnTo>
                      <a:lnTo>
                        <a:pt x="45244" y="73819"/>
                      </a:lnTo>
                      <a:lnTo>
                        <a:pt x="71438" y="45244"/>
                      </a:lnTo>
                      <a:lnTo>
                        <a:pt x="107157" y="21431"/>
                      </a:lnTo>
                      <a:lnTo>
                        <a:pt x="138113" y="4762"/>
                      </a:lnTo>
                      <a:lnTo>
                        <a:pt x="166688" y="0"/>
                      </a:lnTo>
                      <a:lnTo>
                        <a:pt x="509588" y="0"/>
                      </a:lnTo>
                      <a:lnTo>
                        <a:pt x="550069" y="9525"/>
                      </a:lnTo>
                      <a:lnTo>
                        <a:pt x="581025" y="26194"/>
                      </a:lnTo>
                      <a:lnTo>
                        <a:pt x="609600" y="40481"/>
                      </a:lnTo>
                      <a:lnTo>
                        <a:pt x="635794" y="61912"/>
                      </a:lnTo>
                      <a:lnTo>
                        <a:pt x="652463" y="92869"/>
                      </a:lnTo>
                      <a:lnTo>
                        <a:pt x="669132" y="126206"/>
                      </a:lnTo>
                      <a:lnTo>
                        <a:pt x="678657" y="169069"/>
                      </a:lnTo>
                      <a:lnTo>
                        <a:pt x="678657" y="1140619"/>
                      </a:lnTo>
                      <a:lnTo>
                        <a:pt x="547688" y="1178719"/>
                      </a:lnTo>
                      <a:lnTo>
                        <a:pt x="452438" y="1200150"/>
                      </a:lnTo>
                      <a:lnTo>
                        <a:pt x="357188" y="1202531"/>
                      </a:lnTo>
                      <a:lnTo>
                        <a:pt x="245269" y="1195387"/>
                      </a:lnTo>
                      <a:lnTo>
                        <a:pt x="157163" y="1176337"/>
                      </a:lnTo>
                      <a:lnTo>
                        <a:pt x="64294" y="1152525"/>
                      </a:lnTo>
                      <a:lnTo>
                        <a:pt x="0" y="113109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" name="Groupe 25"/>
                <p:cNvGrpSpPr/>
                <p:nvPr/>
              </p:nvGrpSpPr>
              <p:grpSpPr>
                <a:xfrm>
                  <a:off x="3343529" y="2186798"/>
                  <a:ext cx="1212195" cy="398600"/>
                  <a:chOff x="3343529" y="2186798"/>
                  <a:chExt cx="1212195" cy="398600"/>
                </a:xfrm>
              </p:grpSpPr>
              <p:grpSp>
                <p:nvGrpSpPr>
                  <p:cNvPr id="25" name="Groupe 24"/>
                  <p:cNvGrpSpPr/>
                  <p:nvPr/>
                </p:nvGrpSpPr>
                <p:grpSpPr>
                  <a:xfrm>
                    <a:off x="3343529" y="2186798"/>
                    <a:ext cx="595451" cy="398600"/>
                    <a:chOff x="3343529" y="2186798"/>
                    <a:chExt cx="595451" cy="398600"/>
                  </a:xfrm>
                </p:grpSpPr>
                <p:sp>
                  <p:nvSpPr>
                    <p:cNvPr id="24" name="Ellipse 23"/>
                    <p:cNvSpPr/>
                    <p:nvPr/>
                  </p:nvSpPr>
                  <p:spPr>
                    <a:xfrm rot="3261512">
                      <a:off x="3311019" y="2219308"/>
                      <a:ext cx="165381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0" name="Ellipse 459"/>
                    <p:cNvSpPr/>
                    <p:nvPr/>
                  </p:nvSpPr>
                  <p:spPr>
                    <a:xfrm rot="2613289">
                      <a:off x="3446092" y="2354068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Ellipse 460"/>
                    <p:cNvSpPr/>
                    <p:nvPr/>
                  </p:nvSpPr>
                  <p:spPr>
                    <a:xfrm rot="1741678">
                      <a:off x="3605636" y="2444556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2" name="Ellipse 461"/>
                    <p:cNvSpPr/>
                    <p:nvPr/>
                  </p:nvSpPr>
                  <p:spPr>
                    <a:xfrm rot="513427">
                      <a:off x="3781850" y="2485036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8" name="Groupe 467"/>
                  <p:cNvGrpSpPr/>
                  <p:nvPr/>
                </p:nvGrpSpPr>
                <p:grpSpPr>
                  <a:xfrm flipH="1">
                    <a:off x="3960273" y="2186798"/>
                    <a:ext cx="595451" cy="398600"/>
                    <a:chOff x="3343529" y="2186798"/>
                    <a:chExt cx="595451" cy="398600"/>
                  </a:xfrm>
                </p:grpSpPr>
                <p:sp>
                  <p:nvSpPr>
                    <p:cNvPr id="469" name="Ellipse 468"/>
                    <p:cNvSpPr/>
                    <p:nvPr/>
                  </p:nvSpPr>
                  <p:spPr>
                    <a:xfrm rot="3261512">
                      <a:off x="3311019" y="2219308"/>
                      <a:ext cx="165381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0" name="Ellipse 469"/>
                    <p:cNvSpPr/>
                    <p:nvPr/>
                  </p:nvSpPr>
                  <p:spPr>
                    <a:xfrm rot="2613289">
                      <a:off x="3446092" y="2354068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1" name="Ellipse 470"/>
                    <p:cNvSpPr/>
                    <p:nvPr/>
                  </p:nvSpPr>
                  <p:spPr>
                    <a:xfrm rot="1741678">
                      <a:off x="3605636" y="2444556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2" name="Ellipse 471"/>
                    <p:cNvSpPr/>
                    <p:nvPr/>
                  </p:nvSpPr>
                  <p:spPr>
                    <a:xfrm rot="513427">
                      <a:off x="3781850" y="2485036"/>
                      <a:ext cx="157130" cy="100362"/>
                    </a:xfrm>
                    <a:prstGeom prst="ellipse">
                      <a:avLst/>
                    </a:prstGeom>
                    <a:noFill/>
                    <a:ln w="6350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cxnSp>
            <p:nvCxnSpPr>
              <p:cNvPr id="47" name="Connecteur droit 46"/>
              <p:cNvCxnSpPr/>
              <p:nvPr/>
            </p:nvCxnSpPr>
            <p:spPr>
              <a:xfrm>
                <a:off x="960120" y="4966186"/>
                <a:ext cx="937260" cy="1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Connecteur droit 472"/>
              <p:cNvCxnSpPr/>
              <p:nvPr/>
            </p:nvCxnSpPr>
            <p:spPr>
              <a:xfrm flipV="1">
                <a:off x="860500" y="4579620"/>
                <a:ext cx="15800" cy="35814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Connecteur droit 475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31759" y="4884420"/>
                <a:ext cx="0" cy="45767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9" name="Connecteur droit 478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79319" y="4869180"/>
                <a:ext cx="464821" cy="3811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0" name="Connecteur droit 479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46860" y="4884420"/>
                <a:ext cx="388621" cy="0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1" name="Connecteur droit 480">
                <a:extLst>
                  <a:ext uri="{FF2B5EF4-FFF2-40B4-BE49-F238E27FC236}">
                    <a16:creationId xmlns:a16="http://schemas.microsoft.com/office/drawing/2014/main" id="{594F160C-D7DF-4EAC-BD5B-A427E2DE9C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2099" y="4434840"/>
                <a:ext cx="0" cy="457676"/>
              </a:xfrm>
              <a:prstGeom prst="line">
                <a:avLst/>
              </a:prstGeom>
              <a:noFill/>
              <a:ln w="254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522" name="Groupe 521"/>
          <p:cNvGrpSpPr/>
          <p:nvPr/>
        </p:nvGrpSpPr>
        <p:grpSpPr>
          <a:xfrm>
            <a:off x="2733775" y="1998482"/>
            <a:ext cx="6815579" cy="2950590"/>
            <a:chOff x="2733775" y="1998482"/>
            <a:chExt cx="6815579" cy="2950590"/>
          </a:xfrm>
        </p:grpSpPr>
        <p:grpSp>
          <p:nvGrpSpPr>
            <p:cNvPr id="523" name="Groupe 522"/>
            <p:cNvGrpSpPr/>
            <p:nvPr/>
          </p:nvGrpSpPr>
          <p:grpSpPr>
            <a:xfrm>
              <a:off x="3763594" y="4000374"/>
              <a:ext cx="144288" cy="251933"/>
              <a:chOff x="3835256" y="5706919"/>
              <a:chExt cx="240029" cy="419099"/>
            </a:xfrm>
          </p:grpSpPr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4" name="Forme libre 623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4" name="Groupe 523"/>
            <p:cNvGrpSpPr/>
            <p:nvPr/>
          </p:nvGrpSpPr>
          <p:grpSpPr>
            <a:xfrm>
              <a:off x="3938854" y="4000374"/>
              <a:ext cx="144288" cy="251933"/>
              <a:chOff x="3835256" y="5706919"/>
              <a:chExt cx="240029" cy="419099"/>
            </a:xfrm>
          </p:grpSpPr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2" name="Forme libre 621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5" name="Groupe 524"/>
            <p:cNvGrpSpPr/>
            <p:nvPr/>
          </p:nvGrpSpPr>
          <p:grpSpPr>
            <a:xfrm>
              <a:off x="4106494" y="4000374"/>
              <a:ext cx="144288" cy="251933"/>
              <a:chOff x="3835256" y="5706919"/>
              <a:chExt cx="240029" cy="419099"/>
            </a:xfrm>
          </p:grpSpPr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0" name="Forme libre 619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e 525"/>
            <p:cNvGrpSpPr/>
            <p:nvPr/>
          </p:nvGrpSpPr>
          <p:grpSpPr>
            <a:xfrm>
              <a:off x="4266514" y="4000374"/>
              <a:ext cx="144288" cy="251933"/>
              <a:chOff x="3835256" y="5706919"/>
              <a:chExt cx="240029" cy="419099"/>
            </a:xfrm>
          </p:grpSpPr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8" name="Forme libre 617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e 526"/>
            <p:cNvGrpSpPr/>
            <p:nvPr/>
          </p:nvGrpSpPr>
          <p:grpSpPr>
            <a:xfrm>
              <a:off x="4444916" y="3992911"/>
              <a:ext cx="144288" cy="251933"/>
              <a:chOff x="3835256" y="5706919"/>
              <a:chExt cx="240029" cy="419099"/>
            </a:xfrm>
          </p:grpSpPr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6" name="Forme libre 615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8" name="Groupe 527"/>
            <p:cNvGrpSpPr/>
            <p:nvPr/>
          </p:nvGrpSpPr>
          <p:grpSpPr>
            <a:xfrm>
              <a:off x="4620176" y="3992911"/>
              <a:ext cx="144288" cy="251933"/>
              <a:chOff x="3835256" y="5706919"/>
              <a:chExt cx="240029" cy="419099"/>
            </a:xfrm>
          </p:grpSpPr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4" name="Forme libre 613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9" name="Groupe 528"/>
            <p:cNvGrpSpPr/>
            <p:nvPr/>
          </p:nvGrpSpPr>
          <p:grpSpPr>
            <a:xfrm>
              <a:off x="4787816" y="3992911"/>
              <a:ext cx="144288" cy="251933"/>
              <a:chOff x="3835256" y="5706919"/>
              <a:chExt cx="240029" cy="419099"/>
            </a:xfrm>
          </p:grpSpPr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2" name="Forme libre 611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0" name="Groupe 529"/>
            <p:cNvGrpSpPr/>
            <p:nvPr/>
          </p:nvGrpSpPr>
          <p:grpSpPr>
            <a:xfrm>
              <a:off x="4947836" y="3992911"/>
              <a:ext cx="144288" cy="251933"/>
              <a:chOff x="3835256" y="5706919"/>
              <a:chExt cx="240029" cy="419099"/>
            </a:xfrm>
          </p:grpSpPr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0" name="Forme libre 609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1" name="Groupe 530"/>
            <p:cNvGrpSpPr/>
            <p:nvPr/>
          </p:nvGrpSpPr>
          <p:grpSpPr>
            <a:xfrm>
              <a:off x="8877792" y="2037555"/>
              <a:ext cx="144288" cy="251933"/>
              <a:chOff x="3835256" y="5706919"/>
              <a:chExt cx="240029" cy="419099"/>
            </a:xfrm>
          </p:grpSpPr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8" name="Forme libre 607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2" name="Groupe 531"/>
            <p:cNvGrpSpPr/>
            <p:nvPr/>
          </p:nvGrpSpPr>
          <p:grpSpPr>
            <a:xfrm>
              <a:off x="9053052" y="2037555"/>
              <a:ext cx="144288" cy="251933"/>
              <a:chOff x="3835256" y="5706919"/>
              <a:chExt cx="240029" cy="419099"/>
            </a:xfrm>
          </p:grpSpPr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6" name="Forme libre 605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3" name="Groupe 532"/>
            <p:cNvGrpSpPr/>
            <p:nvPr/>
          </p:nvGrpSpPr>
          <p:grpSpPr>
            <a:xfrm>
              <a:off x="9220692" y="2037555"/>
              <a:ext cx="144288" cy="251933"/>
              <a:chOff x="3835256" y="5706919"/>
              <a:chExt cx="240029" cy="419099"/>
            </a:xfrm>
          </p:grpSpPr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4" name="Forme libre 603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4" name="Groupe 533"/>
            <p:cNvGrpSpPr/>
            <p:nvPr/>
          </p:nvGrpSpPr>
          <p:grpSpPr>
            <a:xfrm>
              <a:off x="9380712" y="2037555"/>
              <a:ext cx="144288" cy="251933"/>
              <a:chOff x="3835256" y="5706919"/>
              <a:chExt cx="240029" cy="419099"/>
            </a:xfrm>
          </p:grpSpPr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2" name="Forme libre 601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5" name="Groupe 534"/>
            <p:cNvGrpSpPr/>
            <p:nvPr/>
          </p:nvGrpSpPr>
          <p:grpSpPr>
            <a:xfrm>
              <a:off x="8882348" y="2341255"/>
              <a:ext cx="144288" cy="251933"/>
              <a:chOff x="3835256" y="5706919"/>
              <a:chExt cx="240029" cy="419099"/>
            </a:xfrm>
          </p:grpSpPr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0" name="Forme libre 599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6" name="Groupe 535"/>
            <p:cNvGrpSpPr/>
            <p:nvPr/>
          </p:nvGrpSpPr>
          <p:grpSpPr>
            <a:xfrm>
              <a:off x="9057608" y="2341255"/>
              <a:ext cx="144288" cy="251933"/>
              <a:chOff x="3835256" y="5706919"/>
              <a:chExt cx="240029" cy="419099"/>
            </a:xfrm>
          </p:grpSpPr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8" name="Forme libre 597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7" name="Groupe 536"/>
            <p:cNvGrpSpPr/>
            <p:nvPr/>
          </p:nvGrpSpPr>
          <p:grpSpPr>
            <a:xfrm>
              <a:off x="9225248" y="2341255"/>
              <a:ext cx="144288" cy="251933"/>
              <a:chOff x="3835256" y="5706919"/>
              <a:chExt cx="240029" cy="419099"/>
            </a:xfrm>
          </p:grpSpPr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6" name="Forme libre 595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8" name="Groupe 537"/>
            <p:cNvGrpSpPr/>
            <p:nvPr/>
          </p:nvGrpSpPr>
          <p:grpSpPr>
            <a:xfrm>
              <a:off x="9385268" y="2341255"/>
              <a:ext cx="144288" cy="251933"/>
              <a:chOff x="3835256" y="5706919"/>
              <a:chExt cx="240029" cy="419099"/>
            </a:xfrm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4" name="Forme libre 593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9" name="Rectangle 538"/>
            <p:cNvSpPr/>
            <p:nvPr/>
          </p:nvSpPr>
          <p:spPr>
            <a:xfrm>
              <a:off x="3733015" y="3959259"/>
              <a:ext cx="1395167" cy="31108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8842344" y="1998482"/>
              <a:ext cx="707010" cy="622169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1" name="Groupe 540"/>
            <p:cNvGrpSpPr/>
            <p:nvPr/>
          </p:nvGrpSpPr>
          <p:grpSpPr>
            <a:xfrm>
              <a:off x="2764353" y="3199095"/>
              <a:ext cx="144288" cy="251933"/>
              <a:chOff x="3835256" y="5706919"/>
              <a:chExt cx="240029" cy="419099"/>
            </a:xfrm>
          </p:grpSpPr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2" name="Forme libre 591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2" name="Groupe 541"/>
            <p:cNvGrpSpPr/>
            <p:nvPr/>
          </p:nvGrpSpPr>
          <p:grpSpPr>
            <a:xfrm>
              <a:off x="2939613" y="3199095"/>
              <a:ext cx="144288" cy="251933"/>
              <a:chOff x="3835256" y="5706919"/>
              <a:chExt cx="240029" cy="419099"/>
            </a:xfrm>
          </p:grpSpPr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0" name="Forme libre 589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3" name="Groupe 542"/>
            <p:cNvGrpSpPr/>
            <p:nvPr/>
          </p:nvGrpSpPr>
          <p:grpSpPr>
            <a:xfrm>
              <a:off x="3107253" y="3199095"/>
              <a:ext cx="144288" cy="251933"/>
              <a:chOff x="3835256" y="5706919"/>
              <a:chExt cx="240029" cy="419099"/>
            </a:xfrm>
          </p:grpSpPr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8" name="Forme libre 587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e 543"/>
            <p:cNvGrpSpPr/>
            <p:nvPr/>
          </p:nvGrpSpPr>
          <p:grpSpPr>
            <a:xfrm>
              <a:off x="3267273" y="3199095"/>
              <a:ext cx="144288" cy="251933"/>
              <a:chOff x="3835256" y="5706919"/>
              <a:chExt cx="240029" cy="419099"/>
            </a:xfrm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6" name="Forme libre 585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5" name="Rectangle 544"/>
            <p:cNvSpPr/>
            <p:nvPr/>
          </p:nvSpPr>
          <p:spPr>
            <a:xfrm>
              <a:off x="2733775" y="3157980"/>
              <a:ext cx="716436" cy="31108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8" name="Groupe 557"/>
            <p:cNvGrpSpPr/>
            <p:nvPr/>
          </p:nvGrpSpPr>
          <p:grpSpPr>
            <a:xfrm>
              <a:off x="6657623" y="4679103"/>
              <a:ext cx="144288" cy="251933"/>
              <a:chOff x="3835256" y="5706919"/>
              <a:chExt cx="240029" cy="419099"/>
            </a:xfrm>
          </p:grpSpPr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1" name="Forme libre 570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9" name="Groupe 558"/>
            <p:cNvGrpSpPr/>
            <p:nvPr/>
          </p:nvGrpSpPr>
          <p:grpSpPr>
            <a:xfrm>
              <a:off x="6832883" y="4679103"/>
              <a:ext cx="144288" cy="251933"/>
              <a:chOff x="3835256" y="5706919"/>
              <a:chExt cx="240029" cy="419099"/>
            </a:xfrm>
          </p:grpSpPr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8" name="Forme libre 567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0" name="Groupe 559"/>
            <p:cNvGrpSpPr/>
            <p:nvPr/>
          </p:nvGrpSpPr>
          <p:grpSpPr>
            <a:xfrm>
              <a:off x="7000523" y="4679103"/>
              <a:ext cx="144288" cy="251933"/>
              <a:chOff x="3835256" y="5706919"/>
              <a:chExt cx="240029" cy="419099"/>
            </a:xfrm>
          </p:grpSpPr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6" name="Forme libre 565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1" name="Groupe 560"/>
            <p:cNvGrpSpPr/>
            <p:nvPr/>
          </p:nvGrpSpPr>
          <p:grpSpPr>
            <a:xfrm>
              <a:off x="7160543" y="4679103"/>
              <a:ext cx="144288" cy="251933"/>
              <a:chOff x="3835256" y="5706919"/>
              <a:chExt cx="240029" cy="419099"/>
            </a:xfrm>
          </p:grpSpPr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835256" y="5706919"/>
                <a:ext cx="240029" cy="41909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4" name="Forme libre 563"/>
              <p:cNvSpPr/>
              <p:nvPr/>
            </p:nvSpPr>
            <p:spPr>
              <a:xfrm>
                <a:off x="3875554" y="5733558"/>
                <a:ext cx="155711" cy="338772"/>
              </a:xfrm>
              <a:custGeom>
                <a:avLst/>
                <a:gdLst>
                  <a:gd name="connsiteX0" fmla="*/ 161925 w 422275"/>
                  <a:gd name="connsiteY0" fmla="*/ 0 h 1028700"/>
                  <a:gd name="connsiteX1" fmla="*/ 0 w 422275"/>
                  <a:gd name="connsiteY1" fmla="*/ 631825 h 1028700"/>
                  <a:gd name="connsiteX2" fmla="*/ 257175 w 422275"/>
                  <a:gd name="connsiteY2" fmla="*/ 479425 h 1028700"/>
                  <a:gd name="connsiteX3" fmla="*/ 219075 w 422275"/>
                  <a:gd name="connsiteY3" fmla="*/ 819150 h 1028700"/>
                  <a:gd name="connsiteX4" fmla="*/ 158750 w 422275"/>
                  <a:gd name="connsiteY4" fmla="*/ 765175 h 1028700"/>
                  <a:gd name="connsiteX5" fmla="*/ 215900 w 422275"/>
                  <a:gd name="connsiteY5" fmla="*/ 1028700 h 1028700"/>
                  <a:gd name="connsiteX6" fmla="*/ 361950 w 422275"/>
                  <a:gd name="connsiteY6" fmla="*/ 803275 h 1028700"/>
                  <a:gd name="connsiteX7" fmla="*/ 288925 w 422275"/>
                  <a:gd name="connsiteY7" fmla="*/ 835025 h 1028700"/>
                  <a:gd name="connsiteX8" fmla="*/ 422275 w 422275"/>
                  <a:gd name="connsiteY8" fmla="*/ 301625 h 1028700"/>
                  <a:gd name="connsiteX9" fmla="*/ 155575 w 422275"/>
                  <a:gd name="connsiteY9" fmla="*/ 457200 h 1028700"/>
                  <a:gd name="connsiteX10" fmla="*/ 327025 w 422275"/>
                  <a:gd name="connsiteY10" fmla="*/ 3175 h 1028700"/>
                  <a:gd name="connsiteX11" fmla="*/ 161925 w 422275"/>
                  <a:gd name="connsiteY11" fmla="*/ 0 h 102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275" h="1028700">
                    <a:moveTo>
                      <a:pt x="161925" y="0"/>
                    </a:moveTo>
                    <a:lnTo>
                      <a:pt x="0" y="631825"/>
                    </a:lnTo>
                    <a:lnTo>
                      <a:pt x="257175" y="479425"/>
                    </a:lnTo>
                    <a:lnTo>
                      <a:pt x="219075" y="819150"/>
                    </a:lnTo>
                    <a:lnTo>
                      <a:pt x="158750" y="765175"/>
                    </a:lnTo>
                    <a:lnTo>
                      <a:pt x="215900" y="1028700"/>
                    </a:lnTo>
                    <a:lnTo>
                      <a:pt x="361950" y="803275"/>
                    </a:lnTo>
                    <a:lnTo>
                      <a:pt x="288925" y="835025"/>
                    </a:lnTo>
                    <a:lnTo>
                      <a:pt x="422275" y="301625"/>
                    </a:lnTo>
                    <a:lnTo>
                      <a:pt x="155575" y="457200"/>
                    </a:lnTo>
                    <a:lnTo>
                      <a:pt x="327025" y="3175"/>
                    </a:lnTo>
                    <a:lnTo>
                      <a:pt x="161925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2" name="Rectangle 561"/>
            <p:cNvSpPr/>
            <p:nvPr/>
          </p:nvSpPr>
          <p:spPr>
            <a:xfrm>
              <a:off x="6627045" y="4637988"/>
              <a:ext cx="716436" cy="311084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" name="Groupe 515"/>
          <p:cNvGrpSpPr/>
          <p:nvPr/>
        </p:nvGrpSpPr>
        <p:grpSpPr>
          <a:xfrm>
            <a:off x="7913153" y="2816334"/>
            <a:ext cx="596756" cy="360700"/>
            <a:chOff x="3889793" y="1863834"/>
            <a:chExt cx="596756" cy="360700"/>
          </a:xfrm>
        </p:grpSpPr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371E75DB-5DAD-4795-8E87-0B40FD019FC8}"/>
                </a:ext>
              </a:extLst>
            </p:cNvPr>
            <p:cNvSpPr/>
            <p:nvPr/>
          </p:nvSpPr>
          <p:spPr>
            <a:xfrm>
              <a:off x="3934734" y="1925634"/>
              <a:ext cx="144622" cy="2503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3889793" y="1863834"/>
              <a:ext cx="22343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Ø</a:t>
              </a:r>
              <a:endParaRPr lang="en-GB" sz="11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3953293" y="2009090"/>
              <a:ext cx="10383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P</a:t>
              </a:r>
              <a:endParaRPr lang="en-GB" sz="8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371E75DB-5DAD-4795-8E87-0B40FD019FC8}"/>
                </a:ext>
              </a:extLst>
            </p:cNvPr>
            <p:cNvSpPr/>
            <p:nvPr/>
          </p:nvSpPr>
          <p:spPr>
            <a:xfrm>
              <a:off x="4096659" y="1925634"/>
              <a:ext cx="144622" cy="2503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4012681" y="2009090"/>
              <a:ext cx="31432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J</a:t>
              </a:r>
              <a:endParaRPr lang="en-GB" sz="8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3904831" y="1889076"/>
              <a:ext cx="521914" cy="31229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4051718" y="1863834"/>
              <a:ext cx="22343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Ø</a:t>
              </a:r>
              <a:endParaRPr lang="en-GB" sz="11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371E75DB-5DAD-4795-8E87-0B40FD019FC8}"/>
                </a:ext>
              </a:extLst>
            </p:cNvPr>
            <p:cNvSpPr/>
            <p:nvPr/>
          </p:nvSpPr>
          <p:spPr>
            <a:xfrm>
              <a:off x="4256203" y="1925634"/>
              <a:ext cx="144622" cy="25033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4172225" y="2009090"/>
              <a:ext cx="31432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V</a:t>
              </a:r>
              <a:endParaRPr lang="en-GB" sz="8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4211262" y="1863834"/>
              <a:ext cx="22343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rPr>
                <a:t>Ø</a:t>
              </a:r>
              <a:endParaRPr lang="en-GB" sz="1100" b="1" kern="0" dirty="0">
                <a:solidFill>
                  <a:schemeClr val="accent2"/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512488" y="3087493"/>
            <a:ext cx="5352112" cy="1946970"/>
            <a:chOff x="3512488" y="3087493"/>
            <a:chExt cx="5352112" cy="1946970"/>
          </a:xfrm>
        </p:grpSpPr>
        <p:grpSp>
          <p:nvGrpSpPr>
            <p:cNvPr id="13" name="Groupe 12"/>
            <p:cNvGrpSpPr/>
            <p:nvPr/>
          </p:nvGrpSpPr>
          <p:grpSpPr>
            <a:xfrm>
              <a:off x="3512488" y="3087493"/>
              <a:ext cx="5352112" cy="1929641"/>
              <a:chOff x="3512488" y="3087493"/>
              <a:chExt cx="5352112" cy="1929641"/>
            </a:xfrm>
          </p:grpSpPr>
          <p:sp>
            <p:nvSpPr>
              <p:cNvPr id="640" name="Rectangle 639"/>
              <p:cNvSpPr/>
              <p:nvPr/>
            </p:nvSpPr>
            <p:spPr>
              <a:xfrm>
                <a:off x="8069248" y="413143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8595663" y="413143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8420403" y="413143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8236888" y="413143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557429" y="319453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512488" y="308749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6" name="Rectangle 625"/>
              <p:cNvSpPr/>
              <p:nvPr/>
            </p:nvSpPr>
            <p:spPr>
              <a:xfrm>
                <a:off x="3575988" y="323989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719354" y="319453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8" name="Rectangle 627"/>
              <p:cNvSpPr/>
              <p:nvPr/>
            </p:nvSpPr>
            <p:spPr>
              <a:xfrm>
                <a:off x="3680763" y="308749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0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~</a:t>
                </a:r>
                <a:endParaRPr lang="en-GB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29" name="Rectangle 628"/>
              <p:cNvSpPr/>
              <p:nvPr/>
            </p:nvSpPr>
            <p:spPr>
              <a:xfrm>
                <a:off x="3635376" y="323989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3527525" y="3157979"/>
                <a:ext cx="365025" cy="312295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8114189" y="423847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1" name="Rectangle 640"/>
              <p:cNvSpPr/>
              <p:nvPr/>
            </p:nvSpPr>
            <p:spPr>
              <a:xfrm>
                <a:off x="8132748" y="428383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8634254" y="423847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8550276" y="428383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8084285" y="4201919"/>
                <a:ext cx="739675" cy="312295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8458994" y="423847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8375016" y="428383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8281829" y="423847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Rectangle 650"/>
              <p:cNvSpPr/>
              <p:nvPr/>
            </p:nvSpPr>
            <p:spPr>
              <a:xfrm>
                <a:off x="8300388" y="428383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045109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4063668" y="478675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565174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4481196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4015205" y="4704839"/>
                <a:ext cx="739675" cy="312295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389914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4305936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212749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4231308" y="478675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A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822349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342414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5258436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4792445" y="4704839"/>
                <a:ext cx="739675" cy="312295"/>
              </a:xfrm>
              <a:prstGeom prst="rect">
                <a:avLst/>
              </a:prstGeom>
              <a:noFill/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167154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4" name="Rectangle 673"/>
              <p:cNvSpPr/>
              <p:nvPr/>
            </p:nvSpPr>
            <p:spPr>
              <a:xfrm>
                <a:off x="5083176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989989" y="4741397"/>
                <a:ext cx="144622" cy="25033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4742657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4904582" y="4786753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/>
                    <a:cs typeface="+mn-cs"/>
                  </a:rPr>
                  <a:t>LL</a:t>
                </a:r>
                <a:endParaRPr lang="en-GB" sz="8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653" name="Rectangle 652"/>
            <p:cNvSpPr/>
            <p:nvPr/>
          </p:nvSpPr>
          <p:spPr>
            <a:xfrm>
              <a:off x="4000168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4526583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4351323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4167808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4777408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5303823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5128563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4945048" y="4634353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8073404" y="4117117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8599819" y="4117117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8424559" y="4117117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8241044" y="4117117"/>
              <a:ext cx="2234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/>
                  <a:cs typeface="+mn-cs"/>
                </a:rPr>
                <a:t>~</a:t>
              </a:r>
              <a:endParaRPr lang="en-GB" sz="20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1550670" y="1397636"/>
            <a:ext cx="10074910" cy="4391903"/>
            <a:chOff x="1550670" y="1397636"/>
            <a:chExt cx="10074910" cy="4391903"/>
          </a:xfrm>
        </p:grpSpPr>
        <p:grpSp>
          <p:nvGrpSpPr>
            <p:cNvPr id="505" name="Groupe 504"/>
            <p:cNvGrpSpPr/>
            <p:nvPr/>
          </p:nvGrpSpPr>
          <p:grpSpPr>
            <a:xfrm>
              <a:off x="4987535" y="5428839"/>
              <a:ext cx="596756" cy="360700"/>
              <a:chOff x="3889793" y="1863834"/>
              <a:chExt cx="596756" cy="360700"/>
            </a:xfrm>
          </p:grpSpPr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934734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3889793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>
              <a:xfrm>
                <a:off x="3953293" y="2009090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P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096659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4012681" y="2009090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J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3904831" y="1889076"/>
                <a:ext cx="521914" cy="31229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4051718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256203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4172225" y="2009090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V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4211262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5716270" y="4546775"/>
              <a:ext cx="120650" cy="170005"/>
              <a:chOff x="3130550" y="2077894"/>
              <a:chExt cx="146050" cy="217631"/>
            </a:xfrm>
          </p:grpSpPr>
          <p:cxnSp>
            <p:nvCxnSpPr>
              <p:cNvPr id="14" name="Connecteur droit 13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Connecteur droit 571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3" name="Groupe 572"/>
            <p:cNvGrpSpPr/>
            <p:nvPr/>
          </p:nvGrpSpPr>
          <p:grpSpPr>
            <a:xfrm>
              <a:off x="2597150" y="3694605"/>
              <a:ext cx="120650" cy="170005"/>
              <a:chOff x="3130550" y="2077894"/>
              <a:chExt cx="146050" cy="217631"/>
            </a:xfrm>
          </p:grpSpPr>
          <p:cxnSp>
            <p:nvCxnSpPr>
              <p:cNvPr id="574" name="Connecteur droit 573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" name="Connecteur droit 574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6" name="Groupe 575"/>
            <p:cNvGrpSpPr/>
            <p:nvPr/>
          </p:nvGrpSpPr>
          <p:grpSpPr>
            <a:xfrm>
              <a:off x="3280410" y="3693335"/>
              <a:ext cx="120650" cy="170005"/>
              <a:chOff x="3130550" y="2077894"/>
              <a:chExt cx="146050" cy="217631"/>
            </a:xfrm>
          </p:grpSpPr>
          <p:cxnSp>
            <p:nvCxnSpPr>
              <p:cNvPr id="577" name="Connecteur droit 576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8" name="Connecteur droit 577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2" name="Groupe 581"/>
            <p:cNvGrpSpPr/>
            <p:nvPr/>
          </p:nvGrpSpPr>
          <p:grpSpPr>
            <a:xfrm>
              <a:off x="4405630" y="4531535"/>
              <a:ext cx="120650" cy="170005"/>
              <a:chOff x="3130550" y="2077894"/>
              <a:chExt cx="146050" cy="217631"/>
            </a:xfrm>
          </p:grpSpPr>
          <p:cxnSp>
            <p:nvCxnSpPr>
              <p:cNvPr id="583" name="Connecteur droit 582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Connecteur droit 583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7" name="Groupe 676"/>
            <p:cNvGrpSpPr/>
            <p:nvPr/>
          </p:nvGrpSpPr>
          <p:grpSpPr>
            <a:xfrm>
              <a:off x="4042410" y="3693335"/>
              <a:ext cx="120650" cy="170005"/>
              <a:chOff x="3130550" y="2077894"/>
              <a:chExt cx="146050" cy="217631"/>
            </a:xfrm>
          </p:grpSpPr>
          <p:cxnSp>
            <p:nvCxnSpPr>
              <p:cNvPr id="678" name="Connecteur droit 677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Connecteur droit 680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2" name="Groupe 681"/>
            <p:cNvGrpSpPr/>
            <p:nvPr/>
          </p:nvGrpSpPr>
          <p:grpSpPr>
            <a:xfrm>
              <a:off x="4903470" y="3693335"/>
              <a:ext cx="120650" cy="170005"/>
              <a:chOff x="3130550" y="2077894"/>
              <a:chExt cx="146050" cy="217631"/>
            </a:xfrm>
          </p:grpSpPr>
          <p:cxnSp>
            <p:nvCxnSpPr>
              <p:cNvPr id="683" name="Connecteur droit 682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Connecteur droit 683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5" name="Groupe 684"/>
            <p:cNvGrpSpPr/>
            <p:nvPr/>
          </p:nvGrpSpPr>
          <p:grpSpPr>
            <a:xfrm>
              <a:off x="5932170" y="3860975"/>
              <a:ext cx="120650" cy="170005"/>
              <a:chOff x="3130550" y="2077894"/>
              <a:chExt cx="146050" cy="217631"/>
            </a:xfrm>
          </p:grpSpPr>
          <p:cxnSp>
            <p:nvCxnSpPr>
              <p:cNvPr id="686" name="Connecteur droit 685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Connecteur droit 686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8" name="Groupe 687"/>
            <p:cNvGrpSpPr/>
            <p:nvPr/>
          </p:nvGrpSpPr>
          <p:grpSpPr>
            <a:xfrm>
              <a:off x="6762750" y="3358055"/>
              <a:ext cx="120650" cy="170005"/>
              <a:chOff x="3130550" y="2077894"/>
              <a:chExt cx="146050" cy="217631"/>
            </a:xfrm>
          </p:grpSpPr>
          <p:cxnSp>
            <p:nvCxnSpPr>
              <p:cNvPr id="689" name="Connecteur droit 688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Connecteur droit 689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1" name="Groupe 690"/>
            <p:cNvGrpSpPr/>
            <p:nvPr/>
          </p:nvGrpSpPr>
          <p:grpSpPr>
            <a:xfrm>
              <a:off x="6762750" y="3845735"/>
              <a:ext cx="120650" cy="170005"/>
              <a:chOff x="3130550" y="2077894"/>
              <a:chExt cx="146050" cy="217631"/>
            </a:xfrm>
          </p:grpSpPr>
          <p:cxnSp>
            <p:nvCxnSpPr>
              <p:cNvPr id="692" name="Connecteur droit 691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Connecteur droit 692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4" name="Groupe 693"/>
            <p:cNvGrpSpPr/>
            <p:nvPr/>
          </p:nvGrpSpPr>
          <p:grpSpPr>
            <a:xfrm>
              <a:off x="1550670" y="4104815"/>
              <a:ext cx="120650" cy="170005"/>
              <a:chOff x="3130550" y="2077894"/>
              <a:chExt cx="146050" cy="217631"/>
            </a:xfrm>
          </p:grpSpPr>
          <p:cxnSp>
            <p:nvCxnSpPr>
              <p:cNvPr id="695" name="Connecteur droit 694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Connecteur droit 695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" name="Groupe 696"/>
            <p:cNvGrpSpPr/>
            <p:nvPr/>
          </p:nvGrpSpPr>
          <p:grpSpPr>
            <a:xfrm>
              <a:off x="2457450" y="4150535"/>
              <a:ext cx="120650" cy="170005"/>
              <a:chOff x="3130550" y="2077894"/>
              <a:chExt cx="146050" cy="217631"/>
            </a:xfrm>
          </p:grpSpPr>
          <p:cxnSp>
            <p:nvCxnSpPr>
              <p:cNvPr id="698" name="Connecteur droit 697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Connecteur droit 698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0" name="Groupe 699"/>
            <p:cNvGrpSpPr/>
            <p:nvPr/>
          </p:nvGrpSpPr>
          <p:grpSpPr>
            <a:xfrm>
              <a:off x="3811270" y="5506895"/>
              <a:ext cx="120650" cy="170005"/>
              <a:chOff x="3130550" y="2077894"/>
              <a:chExt cx="146050" cy="217631"/>
            </a:xfrm>
          </p:grpSpPr>
          <p:cxnSp>
            <p:nvCxnSpPr>
              <p:cNvPr id="701" name="Connecteur droit 700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Connecteur droit 701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3" name="Groupe 702"/>
            <p:cNvGrpSpPr/>
            <p:nvPr/>
          </p:nvGrpSpPr>
          <p:grpSpPr>
            <a:xfrm>
              <a:off x="7141210" y="3190415"/>
              <a:ext cx="120650" cy="170005"/>
              <a:chOff x="3130550" y="2077894"/>
              <a:chExt cx="146050" cy="217631"/>
            </a:xfrm>
          </p:grpSpPr>
          <p:cxnSp>
            <p:nvCxnSpPr>
              <p:cNvPr id="704" name="Connecteur droit 703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Connecteur droit 704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6" name="Groupe 705"/>
            <p:cNvGrpSpPr/>
            <p:nvPr/>
          </p:nvGrpSpPr>
          <p:grpSpPr>
            <a:xfrm>
              <a:off x="7491730" y="4607735"/>
              <a:ext cx="120650" cy="170005"/>
              <a:chOff x="3130550" y="2077894"/>
              <a:chExt cx="146050" cy="217631"/>
            </a:xfrm>
          </p:grpSpPr>
          <p:cxnSp>
            <p:nvCxnSpPr>
              <p:cNvPr id="707" name="Connecteur droit 706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Connecteur droit 707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9" name="Groupe 708"/>
            <p:cNvGrpSpPr/>
            <p:nvPr/>
          </p:nvGrpSpPr>
          <p:grpSpPr>
            <a:xfrm>
              <a:off x="10059670" y="4798235"/>
              <a:ext cx="120650" cy="170005"/>
              <a:chOff x="3130550" y="2077894"/>
              <a:chExt cx="146050" cy="217631"/>
            </a:xfrm>
          </p:grpSpPr>
          <p:cxnSp>
            <p:nvCxnSpPr>
              <p:cNvPr id="710" name="Connecteur droit 709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Connecteur droit 710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2" name="Groupe 711"/>
            <p:cNvGrpSpPr/>
            <p:nvPr/>
          </p:nvGrpSpPr>
          <p:grpSpPr>
            <a:xfrm>
              <a:off x="10768330" y="3205655"/>
              <a:ext cx="120650" cy="170005"/>
              <a:chOff x="3130550" y="2077894"/>
              <a:chExt cx="146050" cy="217631"/>
            </a:xfrm>
          </p:grpSpPr>
          <p:cxnSp>
            <p:nvCxnSpPr>
              <p:cNvPr id="713" name="Connecteur droit 712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Connecteur droit 713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5" name="Groupe 714"/>
            <p:cNvGrpSpPr/>
            <p:nvPr/>
          </p:nvGrpSpPr>
          <p:grpSpPr>
            <a:xfrm>
              <a:off x="10341610" y="2306495"/>
              <a:ext cx="120650" cy="170005"/>
              <a:chOff x="3130550" y="2077894"/>
              <a:chExt cx="146050" cy="217631"/>
            </a:xfrm>
          </p:grpSpPr>
          <p:cxnSp>
            <p:nvCxnSpPr>
              <p:cNvPr id="716" name="Connecteur droit 715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Connecteur droit 716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8" name="Groupe 717"/>
            <p:cNvGrpSpPr/>
            <p:nvPr/>
          </p:nvGrpSpPr>
          <p:grpSpPr>
            <a:xfrm>
              <a:off x="4612005" y="4552316"/>
              <a:ext cx="66675" cy="149224"/>
              <a:chOff x="3740150" y="1533526"/>
              <a:chExt cx="628650" cy="1295400"/>
            </a:xfrm>
          </p:grpSpPr>
          <p:sp>
            <p:nvSpPr>
              <p:cNvPr id="719" name="Forme libre 718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0" name="Forme libre 719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1" name="Forme libre 720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2" name="Forme libre 721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3" name="Groupe 722"/>
            <p:cNvGrpSpPr/>
            <p:nvPr/>
          </p:nvGrpSpPr>
          <p:grpSpPr>
            <a:xfrm>
              <a:off x="4962525" y="4552316"/>
              <a:ext cx="66675" cy="149224"/>
              <a:chOff x="3740150" y="1533526"/>
              <a:chExt cx="628650" cy="1295400"/>
            </a:xfrm>
          </p:grpSpPr>
          <p:sp>
            <p:nvSpPr>
              <p:cNvPr id="724" name="Forme libre 723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5" name="Forme libre 724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6" name="Forme libre 725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7" name="Forme libre 726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8" name="Groupe 727"/>
            <p:cNvGrpSpPr/>
            <p:nvPr/>
          </p:nvGrpSpPr>
          <p:grpSpPr>
            <a:xfrm>
              <a:off x="5313045" y="4552316"/>
              <a:ext cx="66675" cy="149224"/>
              <a:chOff x="3740150" y="1533526"/>
              <a:chExt cx="628650" cy="1295400"/>
            </a:xfrm>
          </p:grpSpPr>
          <p:sp>
            <p:nvSpPr>
              <p:cNvPr id="729" name="Forme libre 728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0" name="Forme libre 729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1" name="Forme libre 730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2" name="Forme libre 731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3" name="Groupe 732"/>
            <p:cNvGrpSpPr/>
            <p:nvPr/>
          </p:nvGrpSpPr>
          <p:grpSpPr>
            <a:xfrm>
              <a:off x="1998345" y="4140836"/>
              <a:ext cx="66675" cy="149224"/>
              <a:chOff x="3740150" y="1533526"/>
              <a:chExt cx="628650" cy="1295400"/>
            </a:xfrm>
          </p:grpSpPr>
          <p:sp>
            <p:nvSpPr>
              <p:cNvPr id="734" name="Forme libre 733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5" name="Forme libre 734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6" name="Forme libre 735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7" name="Forme libre 736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8" name="Groupe 737"/>
            <p:cNvGrpSpPr/>
            <p:nvPr/>
          </p:nvGrpSpPr>
          <p:grpSpPr>
            <a:xfrm>
              <a:off x="3171825" y="4140836"/>
              <a:ext cx="66675" cy="149224"/>
              <a:chOff x="3740150" y="1533526"/>
              <a:chExt cx="628650" cy="1295400"/>
            </a:xfrm>
          </p:grpSpPr>
          <p:sp>
            <p:nvSpPr>
              <p:cNvPr id="739" name="Forme libre 738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0" name="Forme libre 739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1" name="Forme libre 740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2" name="Forme libre 741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3" name="Groupe 742"/>
            <p:cNvGrpSpPr/>
            <p:nvPr/>
          </p:nvGrpSpPr>
          <p:grpSpPr>
            <a:xfrm>
              <a:off x="7820025" y="4933316"/>
              <a:ext cx="66675" cy="149224"/>
              <a:chOff x="3740150" y="1533526"/>
              <a:chExt cx="628650" cy="1295400"/>
            </a:xfrm>
          </p:grpSpPr>
          <p:sp>
            <p:nvSpPr>
              <p:cNvPr id="744" name="Forme libre 743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5" name="Forme libre 744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6" name="Forme libre 745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7" name="Forme libre 746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8" name="Groupe 747"/>
            <p:cNvGrpSpPr/>
            <p:nvPr/>
          </p:nvGrpSpPr>
          <p:grpSpPr>
            <a:xfrm>
              <a:off x="10563225" y="4849496"/>
              <a:ext cx="66675" cy="149224"/>
              <a:chOff x="3740150" y="1533526"/>
              <a:chExt cx="628650" cy="1295400"/>
            </a:xfrm>
          </p:grpSpPr>
          <p:sp>
            <p:nvSpPr>
              <p:cNvPr id="749" name="Forme libre 748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0" name="Forme libre 749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1" name="Forme libre 750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2" name="Forme libre 751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3" name="Groupe 752"/>
            <p:cNvGrpSpPr/>
            <p:nvPr/>
          </p:nvGrpSpPr>
          <p:grpSpPr>
            <a:xfrm>
              <a:off x="9168765" y="1397636"/>
              <a:ext cx="66675" cy="149224"/>
              <a:chOff x="3740150" y="1533526"/>
              <a:chExt cx="628650" cy="1295400"/>
            </a:xfrm>
          </p:grpSpPr>
          <p:sp>
            <p:nvSpPr>
              <p:cNvPr id="754" name="Forme libre 753"/>
              <p:cNvSpPr/>
              <p:nvPr/>
            </p:nvSpPr>
            <p:spPr>
              <a:xfrm>
                <a:off x="3740150" y="15335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5" name="Forme libre 754"/>
              <p:cNvSpPr/>
              <p:nvPr/>
            </p:nvSpPr>
            <p:spPr>
              <a:xfrm>
                <a:off x="3740150" y="18573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6" name="Forme libre 755"/>
              <p:cNvSpPr/>
              <p:nvPr/>
            </p:nvSpPr>
            <p:spPr>
              <a:xfrm>
                <a:off x="3740150" y="218122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7" name="Forme libre 756"/>
              <p:cNvSpPr/>
              <p:nvPr/>
            </p:nvSpPr>
            <p:spPr>
              <a:xfrm>
                <a:off x="3740150" y="2505076"/>
                <a:ext cx="628650" cy="323850"/>
              </a:xfrm>
              <a:custGeom>
                <a:avLst/>
                <a:gdLst>
                  <a:gd name="connsiteX0" fmla="*/ 41275 w 635000"/>
                  <a:gd name="connsiteY0" fmla="*/ 0 h 288925"/>
                  <a:gd name="connsiteX1" fmla="*/ 222250 w 635000"/>
                  <a:gd name="connsiteY1" fmla="*/ 15875 h 288925"/>
                  <a:gd name="connsiteX2" fmla="*/ 339725 w 635000"/>
                  <a:gd name="connsiteY2" fmla="*/ 31750 h 288925"/>
                  <a:gd name="connsiteX3" fmla="*/ 457200 w 635000"/>
                  <a:gd name="connsiteY3" fmla="*/ 47625 h 288925"/>
                  <a:gd name="connsiteX4" fmla="*/ 523875 w 635000"/>
                  <a:gd name="connsiteY4" fmla="*/ 63500 h 288925"/>
                  <a:gd name="connsiteX5" fmla="*/ 593725 w 635000"/>
                  <a:gd name="connsiteY5" fmla="*/ 88900 h 288925"/>
                  <a:gd name="connsiteX6" fmla="*/ 631825 w 635000"/>
                  <a:gd name="connsiteY6" fmla="*/ 120650 h 288925"/>
                  <a:gd name="connsiteX7" fmla="*/ 635000 w 635000"/>
                  <a:gd name="connsiteY7" fmla="*/ 158750 h 288925"/>
                  <a:gd name="connsiteX8" fmla="*/ 609600 w 635000"/>
                  <a:gd name="connsiteY8" fmla="*/ 184150 h 288925"/>
                  <a:gd name="connsiteX9" fmla="*/ 555625 w 635000"/>
                  <a:gd name="connsiteY9" fmla="*/ 193675 h 288925"/>
                  <a:gd name="connsiteX10" fmla="*/ 457200 w 635000"/>
                  <a:gd name="connsiteY10" fmla="*/ 203200 h 288925"/>
                  <a:gd name="connsiteX11" fmla="*/ 368300 w 635000"/>
                  <a:gd name="connsiteY11" fmla="*/ 209550 h 288925"/>
                  <a:gd name="connsiteX12" fmla="*/ 260350 w 635000"/>
                  <a:gd name="connsiteY12" fmla="*/ 215900 h 288925"/>
                  <a:gd name="connsiteX13" fmla="*/ 165100 w 635000"/>
                  <a:gd name="connsiteY13" fmla="*/ 219075 h 288925"/>
                  <a:gd name="connsiteX14" fmla="*/ 82550 w 635000"/>
                  <a:gd name="connsiteY14" fmla="*/ 219075 h 288925"/>
                  <a:gd name="connsiteX15" fmla="*/ 41275 w 635000"/>
                  <a:gd name="connsiteY15" fmla="*/ 228600 h 288925"/>
                  <a:gd name="connsiteX16" fmla="*/ 6350 w 635000"/>
                  <a:gd name="connsiteY16" fmla="*/ 260350 h 288925"/>
                  <a:gd name="connsiteX17" fmla="*/ 0 w 635000"/>
                  <a:gd name="connsiteY17" fmla="*/ 288925 h 288925"/>
                  <a:gd name="connsiteX0" fmla="*/ 34925 w 628650"/>
                  <a:gd name="connsiteY0" fmla="*/ 0 h 330200"/>
                  <a:gd name="connsiteX1" fmla="*/ 215900 w 628650"/>
                  <a:gd name="connsiteY1" fmla="*/ 15875 h 330200"/>
                  <a:gd name="connsiteX2" fmla="*/ 333375 w 628650"/>
                  <a:gd name="connsiteY2" fmla="*/ 31750 h 330200"/>
                  <a:gd name="connsiteX3" fmla="*/ 450850 w 628650"/>
                  <a:gd name="connsiteY3" fmla="*/ 47625 h 330200"/>
                  <a:gd name="connsiteX4" fmla="*/ 517525 w 628650"/>
                  <a:gd name="connsiteY4" fmla="*/ 63500 h 330200"/>
                  <a:gd name="connsiteX5" fmla="*/ 587375 w 628650"/>
                  <a:gd name="connsiteY5" fmla="*/ 88900 h 330200"/>
                  <a:gd name="connsiteX6" fmla="*/ 625475 w 628650"/>
                  <a:gd name="connsiteY6" fmla="*/ 120650 h 330200"/>
                  <a:gd name="connsiteX7" fmla="*/ 628650 w 628650"/>
                  <a:gd name="connsiteY7" fmla="*/ 158750 h 330200"/>
                  <a:gd name="connsiteX8" fmla="*/ 603250 w 628650"/>
                  <a:gd name="connsiteY8" fmla="*/ 184150 h 330200"/>
                  <a:gd name="connsiteX9" fmla="*/ 549275 w 628650"/>
                  <a:gd name="connsiteY9" fmla="*/ 193675 h 330200"/>
                  <a:gd name="connsiteX10" fmla="*/ 450850 w 628650"/>
                  <a:gd name="connsiteY10" fmla="*/ 203200 h 330200"/>
                  <a:gd name="connsiteX11" fmla="*/ 361950 w 628650"/>
                  <a:gd name="connsiteY11" fmla="*/ 209550 h 330200"/>
                  <a:gd name="connsiteX12" fmla="*/ 254000 w 628650"/>
                  <a:gd name="connsiteY12" fmla="*/ 215900 h 330200"/>
                  <a:gd name="connsiteX13" fmla="*/ 158750 w 628650"/>
                  <a:gd name="connsiteY13" fmla="*/ 219075 h 330200"/>
                  <a:gd name="connsiteX14" fmla="*/ 76200 w 628650"/>
                  <a:gd name="connsiteY14" fmla="*/ 219075 h 330200"/>
                  <a:gd name="connsiteX15" fmla="*/ 34925 w 628650"/>
                  <a:gd name="connsiteY15" fmla="*/ 228600 h 330200"/>
                  <a:gd name="connsiteX16" fmla="*/ 0 w 628650"/>
                  <a:gd name="connsiteY16" fmla="*/ 260350 h 330200"/>
                  <a:gd name="connsiteX17" fmla="*/ 47625 w 628650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44450 w 638175"/>
                  <a:gd name="connsiteY15" fmla="*/ 2286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5725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9050 w 638175"/>
                  <a:gd name="connsiteY15" fmla="*/ 24130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47625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27050 w 638175"/>
                  <a:gd name="connsiteY4" fmla="*/ 6350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2900 w 638175"/>
                  <a:gd name="connsiteY2" fmla="*/ 31750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596900 w 638175"/>
                  <a:gd name="connsiteY5" fmla="*/ 88900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20650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25425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82550 w 638175"/>
                  <a:gd name="connsiteY14" fmla="*/ 21907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8275 w 638175"/>
                  <a:gd name="connsiteY13" fmla="*/ 219075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79375 w 638175"/>
                  <a:gd name="connsiteY14" fmla="*/ 222250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15875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5875 w 638175"/>
                  <a:gd name="connsiteY15" fmla="*/ 244475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4450 w 638175"/>
                  <a:gd name="connsiteY0" fmla="*/ 0 h 330200"/>
                  <a:gd name="connsiteX1" fmla="*/ 209550 w 638175"/>
                  <a:gd name="connsiteY1" fmla="*/ 6350 h 330200"/>
                  <a:gd name="connsiteX2" fmla="*/ 346075 w 638175"/>
                  <a:gd name="connsiteY2" fmla="*/ 22225 h 330200"/>
                  <a:gd name="connsiteX3" fmla="*/ 460375 w 638175"/>
                  <a:gd name="connsiteY3" fmla="*/ 38100 h 330200"/>
                  <a:gd name="connsiteX4" fmla="*/ 539750 w 638175"/>
                  <a:gd name="connsiteY4" fmla="*/ 57150 h 330200"/>
                  <a:gd name="connsiteX5" fmla="*/ 603250 w 638175"/>
                  <a:gd name="connsiteY5" fmla="*/ 85725 h 330200"/>
                  <a:gd name="connsiteX6" fmla="*/ 635000 w 638175"/>
                  <a:gd name="connsiteY6" fmla="*/ 111125 h 330200"/>
                  <a:gd name="connsiteX7" fmla="*/ 638175 w 638175"/>
                  <a:gd name="connsiteY7" fmla="*/ 158750 h 330200"/>
                  <a:gd name="connsiteX8" fmla="*/ 612775 w 638175"/>
                  <a:gd name="connsiteY8" fmla="*/ 184150 h 330200"/>
                  <a:gd name="connsiteX9" fmla="*/ 558800 w 638175"/>
                  <a:gd name="connsiteY9" fmla="*/ 193675 h 330200"/>
                  <a:gd name="connsiteX10" fmla="*/ 460375 w 638175"/>
                  <a:gd name="connsiteY10" fmla="*/ 203200 h 330200"/>
                  <a:gd name="connsiteX11" fmla="*/ 371475 w 638175"/>
                  <a:gd name="connsiteY11" fmla="*/ 209550 h 330200"/>
                  <a:gd name="connsiteX12" fmla="*/ 263525 w 638175"/>
                  <a:gd name="connsiteY12" fmla="*/ 215900 h 330200"/>
                  <a:gd name="connsiteX13" fmla="*/ 165100 w 638175"/>
                  <a:gd name="connsiteY13" fmla="*/ 222250 h 330200"/>
                  <a:gd name="connsiteX14" fmla="*/ 82550 w 638175"/>
                  <a:gd name="connsiteY14" fmla="*/ 225425 h 330200"/>
                  <a:gd name="connsiteX15" fmla="*/ 12700 w 638175"/>
                  <a:gd name="connsiteY15" fmla="*/ 247650 h 330200"/>
                  <a:gd name="connsiteX16" fmla="*/ 0 w 638175"/>
                  <a:gd name="connsiteY16" fmla="*/ 298450 h 330200"/>
                  <a:gd name="connsiteX17" fmla="*/ 57150 w 638175"/>
                  <a:gd name="connsiteY17" fmla="*/ 330200 h 330200"/>
                  <a:gd name="connsiteX0" fmla="*/ 41275 w 635000"/>
                  <a:gd name="connsiteY0" fmla="*/ 0 h 330200"/>
                  <a:gd name="connsiteX1" fmla="*/ 206375 w 635000"/>
                  <a:gd name="connsiteY1" fmla="*/ 6350 h 330200"/>
                  <a:gd name="connsiteX2" fmla="*/ 342900 w 635000"/>
                  <a:gd name="connsiteY2" fmla="*/ 22225 h 330200"/>
                  <a:gd name="connsiteX3" fmla="*/ 457200 w 635000"/>
                  <a:gd name="connsiteY3" fmla="*/ 38100 h 330200"/>
                  <a:gd name="connsiteX4" fmla="*/ 536575 w 635000"/>
                  <a:gd name="connsiteY4" fmla="*/ 57150 h 330200"/>
                  <a:gd name="connsiteX5" fmla="*/ 600075 w 635000"/>
                  <a:gd name="connsiteY5" fmla="*/ 85725 h 330200"/>
                  <a:gd name="connsiteX6" fmla="*/ 631825 w 635000"/>
                  <a:gd name="connsiteY6" fmla="*/ 111125 h 330200"/>
                  <a:gd name="connsiteX7" fmla="*/ 635000 w 635000"/>
                  <a:gd name="connsiteY7" fmla="*/ 158750 h 330200"/>
                  <a:gd name="connsiteX8" fmla="*/ 609600 w 635000"/>
                  <a:gd name="connsiteY8" fmla="*/ 184150 h 330200"/>
                  <a:gd name="connsiteX9" fmla="*/ 555625 w 635000"/>
                  <a:gd name="connsiteY9" fmla="*/ 193675 h 330200"/>
                  <a:gd name="connsiteX10" fmla="*/ 457200 w 635000"/>
                  <a:gd name="connsiteY10" fmla="*/ 203200 h 330200"/>
                  <a:gd name="connsiteX11" fmla="*/ 368300 w 635000"/>
                  <a:gd name="connsiteY11" fmla="*/ 209550 h 330200"/>
                  <a:gd name="connsiteX12" fmla="*/ 260350 w 635000"/>
                  <a:gd name="connsiteY12" fmla="*/ 215900 h 330200"/>
                  <a:gd name="connsiteX13" fmla="*/ 161925 w 635000"/>
                  <a:gd name="connsiteY13" fmla="*/ 222250 h 330200"/>
                  <a:gd name="connsiteX14" fmla="*/ 79375 w 635000"/>
                  <a:gd name="connsiteY14" fmla="*/ 225425 h 330200"/>
                  <a:gd name="connsiteX15" fmla="*/ 9525 w 635000"/>
                  <a:gd name="connsiteY15" fmla="*/ 247650 h 330200"/>
                  <a:gd name="connsiteX16" fmla="*/ 0 w 635000"/>
                  <a:gd name="connsiteY16" fmla="*/ 298450 h 330200"/>
                  <a:gd name="connsiteX17" fmla="*/ 53975 w 635000"/>
                  <a:gd name="connsiteY17" fmla="*/ 330200 h 330200"/>
                  <a:gd name="connsiteX0" fmla="*/ 41275 w 635000"/>
                  <a:gd name="connsiteY0" fmla="*/ 0 h 320675"/>
                  <a:gd name="connsiteX1" fmla="*/ 206375 w 635000"/>
                  <a:gd name="connsiteY1" fmla="*/ 6350 h 320675"/>
                  <a:gd name="connsiteX2" fmla="*/ 342900 w 635000"/>
                  <a:gd name="connsiteY2" fmla="*/ 22225 h 320675"/>
                  <a:gd name="connsiteX3" fmla="*/ 457200 w 635000"/>
                  <a:gd name="connsiteY3" fmla="*/ 38100 h 320675"/>
                  <a:gd name="connsiteX4" fmla="*/ 536575 w 635000"/>
                  <a:gd name="connsiteY4" fmla="*/ 57150 h 320675"/>
                  <a:gd name="connsiteX5" fmla="*/ 600075 w 635000"/>
                  <a:gd name="connsiteY5" fmla="*/ 85725 h 320675"/>
                  <a:gd name="connsiteX6" fmla="*/ 631825 w 635000"/>
                  <a:gd name="connsiteY6" fmla="*/ 111125 h 320675"/>
                  <a:gd name="connsiteX7" fmla="*/ 635000 w 635000"/>
                  <a:gd name="connsiteY7" fmla="*/ 158750 h 320675"/>
                  <a:gd name="connsiteX8" fmla="*/ 609600 w 635000"/>
                  <a:gd name="connsiteY8" fmla="*/ 184150 h 320675"/>
                  <a:gd name="connsiteX9" fmla="*/ 555625 w 635000"/>
                  <a:gd name="connsiteY9" fmla="*/ 193675 h 320675"/>
                  <a:gd name="connsiteX10" fmla="*/ 457200 w 635000"/>
                  <a:gd name="connsiteY10" fmla="*/ 203200 h 320675"/>
                  <a:gd name="connsiteX11" fmla="*/ 368300 w 635000"/>
                  <a:gd name="connsiteY11" fmla="*/ 209550 h 320675"/>
                  <a:gd name="connsiteX12" fmla="*/ 260350 w 635000"/>
                  <a:gd name="connsiteY12" fmla="*/ 215900 h 320675"/>
                  <a:gd name="connsiteX13" fmla="*/ 161925 w 635000"/>
                  <a:gd name="connsiteY13" fmla="*/ 222250 h 320675"/>
                  <a:gd name="connsiteX14" fmla="*/ 79375 w 635000"/>
                  <a:gd name="connsiteY14" fmla="*/ 225425 h 320675"/>
                  <a:gd name="connsiteX15" fmla="*/ 9525 w 635000"/>
                  <a:gd name="connsiteY15" fmla="*/ 247650 h 320675"/>
                  <a:gd name="connsiteX16" fmla="*/ 0 w 635000"/>
                  <a:gd name="connsiteY16" fmla="*/ 298450 h 320675"/>
                  <a:gd name="connsiteX17" fmla="*/ 53975 w 635000"/>
                  <a:gd name="connsiteY17" fmla="*/ 320675 h 320675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9600 w 635000"/>
                  <a:gd name="connsiteY8" fmla="*/ 180975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55625 w 635000"/>
                  <a:gd name="connsiteY9" fmla="*/ 190500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5275 h 317500"/>
                  <a:gd name="connsiteX17" fmla="*/ 53975 w 635000"/>
                  <a:gd name="connsiteY17" fmla="*/ 317500 h 317500"/>
                  <a:gd name="connsiteX0" fmla="*/ 66675 w 635000"/>
                  <a:gd name="connsiteY0" fmla="*/ 0 h 317500"/>
                  <a:gd name="connsiteX1" fmla="*/ 206375 w 635000"/>
                  <a:gd name="connsiteY1" fmla="*/ 3175 h 317500"/>
                  <a:gd name="connsiteX2" fmla="*/ 342900 w 635000"/>
                  <a:gd name="connsiteY2" fmla="*/ 19050 h 317500"/>
                  <a:gd name="connsiteX3" fmla="*/ 457200 w 635000"/>
                  <a:gd name="connsiteY3" fmla="*/ 34925 h 317500"/>
                  <a:gd name="connsiteX4" fmla="*/ 536575 w 635000"/>
                  <a:gd name="connsiteY4" fmla="*/ 53975 h 317500"/>
                  <a:gd name="connsiteX5" fmla="*/ 600075 w 635000"/>
                  <a:gd name="connsiteY5" fmla="*/ 82550 h 317500"/>
                  <a:gd name="connsiteX6" fmla="*/ 631825 w 635000"/>
                  <a:gd name="connsiteY6" fmla="*/ 107950 h 317500"/>
                  <a:gd name="connsiteX7" fmla="*/ 635000 w 635000"/>
                  <a:gd name="connsiteY7" fmla="*/ 155575 h 317500"/>
                  <a:gd name="connsiteX8" fmla="*/ 603250 w 635000"/>
                  <a:gd name="connsiteY8" fmla="*/ 177800 h 317500"/>
                  <a:gd name="connsiteX9" fmla="*/ 539750 w 635000"/>
                  <a:gd name="connsiteY9" fmla="*/ 187325 h 317500"/>
                  <a:gd name="connsiteX10" fmla="*/ 457200 w 635000"/>
                  <a:gd name="connsiteY10" fmla="*/ 200025 h 317500"/>
                  <a:gd name="connsiteX11" fmla="*/ 368300 w 635000"/>
                  <a:gd name="connsiteY11" fmla="*/ 206375 h 317500"/>
                  <a:gd name="connsiteX12" fmla="*/ 260350 w 635000"/>
                  <a:gd name="connsiteY12" fmla="*/ 212725 h 317500"/>
                  <a:gd name="connsiteX13" fmla="*/ 161925 w 635000"/>
                  <a:gd name="connsiteY13" fmla="*/ 219075 h 317500"/>
                  <a:gd name="connsiteX14" fmla="*/ 79375 w 635000"/>
                  <a:gd name="connsiteY14" fmla="*/ 222250 h 317500"/>
                  <a:gd name="connsiteX15" fmla="*/ 9525 w 635000"/>
                  <a:gd name="connsiteY15" fmla="*/ 244475 h 317500"/>
                  <a:gd name="connsiteX16" fmla="*/ 0 w 635000"/>
                  <a:gd name="connsiteY16" fmla="*/ 298450 h 317500"/>
                  <a:gd name="connsiteX17" fmla="*/ 53975 w 635000"/>
                  <a:gd name="connsiteY17" fmla="*/ 317500 h 317500"/>
                  <a:gd name="connsiteX0" fmla="*/ 66675 w 635000"/>
                  <a:gd name="connsiteY0" fmla="*/ 0 h 323850"/>
                  <a:gd name="connsiteX1" fmla="*/ 206375 w 635000"/>
                  <a:gd name="connsiteY1" fmla="*/ 3175 h 323850"/>
                  <a:gd name="connsiteX2" fmla="*/ 342900 w 635000"/>
                  <a:gd name="connsiteY2" fmla="*/ 19050 h 323850"/>
                  <a:gd name="connsiteX3" fmla="*/ 457200 w 635000"/>
                  <a:gd name="connsiteY3" fmla="*/ 34925 h 323850"/>
                  <a:gd name="connsiteX4" fmla="*/ 536575 w 635000"/>
                  <a:gd name="connsiteY4" fmla="*/ 53975 h 323850"/>
                  <a:gd name="connsiteX5" fmla="*/ 600075 w 635000"/>
                  <a:gd name="connsiteY5" fmla="*/ 82550 h 323850"/>
                  <a:gd name="connsiteX6" fmla="*/ 631825 w 635000"/>
                  <a:gd name="connsiteY6" fmla="*/ 107950 h 323850"/>
                  <a:gd name="connsiteX7" fmla="*/ 635000 w 635000"/>
                  <a:gd name="connsiteY7" fmla="*/ 155575 h 323850"/>
                  <a:gd name="connsiteX8" fmla="*/ 603250 w 635000"/>
                  <a:gd name="connsiteY8" fmla="*/ 177800 h 323850"/>
                  <a:gd name="connsiteX9" fmla="*/ 539750 w 635000"/>
                  <a:gd name="connsiteY9" fmla="*/ 187325 h 323850"/>
                  <a:gd name="connsiteX10" fmla="*/ 457200 w 635000"/>
                  <a:gd name="connsiteY10" fmla="*/ 200025 h 323850"/>
                  <a:gd name="connsiteX11" fmla="*/ 368300 w 635000"/>
                  <a:gd name="connsiteY11" fmla="*/ 206375 h 323850"/>
                  <a:gd name="connsiteX12" fmla="*/ 260350 w 635000"/>
                  <a:gd name="connsiteY12" fmla="*/ 212725 h 323850"/>
                  <a:gd name="connsiteX13" fmla="*/ 161925 w 635000"/>
                  <a:gd name="connsiteY13" fmla="*/ 219075 h 323850"/>
                  <a:gd name="connsiteX14" fmla="*/ 79375 w 635000"/>
                  <a:gd name="connsiteY14" fmla="*/ 222250 h 323850"/>
                  <a:gd name="connsiteX15" fmla="*/ 9525 w 635000"/>
                  <a:gd name="connsiteY15" fmla="*/ 244475 h 323850"/>
                  <a:gd name="connsiteX16" fmla="*/ 0 w 635000"/>
                  <a:gd name="connsiteY16" fmla="*/ 298450 h 323850"/>
                  <a:gd name="connsiteX17" fmla="*/ 66675 w 635000"/>
                  <a:gd name="connsiteY17" fmla="*/ 323850 h 323850"/>
                  <a:gd name="connsiteX0" fmla="*/ 60325 w 628650"/>
                  <a:gd name="connsiteY0" fmla="*/ 0 h 323850"/>
                  <a:gd name="connsiteX1" fmla="*/ 200025 w 628650"/>
                  <a:gd name="connsiteY1" fmla="*/ 317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36550 w 628650"/>
                  <a:gd name="connsiteY2" fmla="*/ 19050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2900 w 628650"/>
                  <a:gd name="connsiteY2" fmla="*/ 2857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  <a:gd name="connsiteX0" fmla="*/ 60325 w 628650"/>
                  <a:gd name="connsiteY0" fmla="*/ 0 h 323850"/>
                  <a:gd name="connsiteX1" fmla="*/ 203200 w 628650"/>
                  <a:gd name="connsiteY1" fmla="*/ 9525 h 323850"/>
                  <a:gd name="connsiteX2" fmla="*/ 349250 w 628650"/>
                  <a:gd name="connsiteY2" fmla="*/ 22225 h 323850"/>
                  <a:gd name="connsiteX3" fmla="*/ 450850 w 628650"/>
                  <a:gd name="connsiteY3" fmla="*/ 34925 h 323850"/>
                  <a:gd name="connsiteX4" fmla="*/ 530225 w 628650"/>
                  <a:gd name="connsiteY4" fmla="*/ 53975 h 323850"/>
                  <a:gd name="connsiteX5" fmla="*/ 593725 w 628650"/>
                  <a:gd name="connsiteY5" fmla="*/ 82550 h 323850"/>
                  <a:gd name="connsiteX6" fmla="*/ 625475 w 628650"/>
                  <a:gd name="connsiteY6" fmla="*/ 107950 h 323850"/>
                  <a:gd name="connsiteX7" fmla="*/ 628650 w 628650"/>
                  <a:gd name="connsiteY7" fmla="*/ 155575 h 323850"/>
                  <a:gd name="connsiteX8" fmla="*/ 596900 w 628650"/>
                  <a:gd name="connsiteY8" fmla="*/ 177800 h 323850"/>
                  <a:gd name="connsiteX9" fmla="*/ 533400 w 628650"/>
                  <a:gd name="connsiteY9" fmla="*/ 187325 h 323850"/>
                  <a:gd name="connsiteX10" fmla="*/ 450850 w 628650"/>
                  <a:gd name="connsiteY10" fmla="*/ 200025 h 323850"/>
                  <a:gd name="connsiteX11" fmla="*/ 361950 w 628650"/>
                  <a:gd name="connsiteY11" fmla="*/ 206375 h 323850"/>
                  <a:gd name="connsiteX12" fmla="*/ 254000 w 628650"/>
                  <a:gd name="connsiteY12" fmla="*/ 212725 h 323850"/>
                  <a:gd name="connsiteX13" fmla="*/ 155575 w 628650"/>
                  <a:gd name="connsiteY13" fmla="*/ 219075 h 323850"/>
                  <a:gd name="connsiteX14" fmla="*/ 73025 w 628650"/>
                  <a:gd name="connsiteY14" fmla="*/ 222250 h 323850"/>
                  <a:gd name="connsiteX15" fmla="*/ 3175 w 628650"/>
                  <a:gd name="connsiteY15" fmla="*/ 244475 h 323850"/>
                  <a:gd name="connsiteX16" fmla="*/ 0 w 628650"/>
                  <a:gd name="connsiteY16" fmla="*/ 298450 h 323850"/>
                  <a:gd name="connsiteX17" fmla="*/ 60325 w 628650"/>
                  <a:gd name="connsiteY17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8650" h="323850">
                    <a:moveTo>
                      <a:pt x="60325" y="0"/>
                    </a:moveTo>
                    <a:lnTo>
                      <a:pt x="203200" y="9525"/>
                    </a:lnTo>
                    <a:cubicBezTo>
                      <a:pt x="242358" y="14817"/>
                      <a:pt x="307975" y="17992"/>
                      <a:pt x="349250" y="22225"/>
                    </a:cubicBezTo>
                    <a:cubicBezTo>
                      <a:pt x="390525" y="26458"/>
                      <a:pt x="411692" y="32808"/>
                      <a:pt x="450850" y="34925"/>
                    </a:cubicBezTo>
                    <a:lnTo>
                      <a:pt x="530225" y="53975"/>
                    </a:lnTo>
                    <a:lnTo>
                      <a:pt x="593725" y="82550"/>
                    </a:lnTo>
                    <a:lnTo>
                      <a:pt x="625475" y="107950"/>
                    </a:lnTo>
                    <a:lnTo>
                      <a:pt x="628650" y="155575"/>
                    </a:lnTo>
                    <a:lnTo>
                      <a:pt x="596900" y="177800"/>
                    </a:lnTo>
                    <a:lnTo>
                      <a:pt x="533400" y="187325"/>
                    </a:lnTo>
                    <a:lnTo>
                      <a:pt x="450850" y="200025"/>
                    </a:lnTo>
                    <a:lnTo>
                      <a:pt x="361950" y="206375"/>
                    </a:lnTo>
                    <a:lnTo>
                      <a:pt x="254000" y="212725"/>
                    </a:lnTo>
                    <a:lnTo>
                      <a:pt x="155575" y="219075"/>
                    </a:lnTo>
                    <a:lnTo>
                      <a:pt x="73025" y="222250"/>
                    </a:lnTo>
                    <a:lnTo>
                      <a:pt x="3175" y="244475"/>
                    </a:lnTo>
                    <a:lnTo>
                      <a:pt x="0" y="298450"/>
                    </a:lnTo>
                    <a:lnTo>
                      <a:pt x="60325" y="323850"/>
                    </a:lnTo>
                  </a:path>
                </a:pathLst>
              </a:cu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0" name="Groupe 759"/>
            <p:cNvGrpSpPr/>
            <p:nvPr/>
          </p:nvGrpSpPr>
          <p:grpSpPr>
            <a:xfrm>
              <a:off x="2997200" y="3695700"/>
              <a:ext cx="114300" cy="114300"/>
              <a:chOff x="4343400" y="1600200"/>
              <a:chExt cx="114300" cy="114300"/>
            </a:xfrm>
          </p:grpSpPr>
          <p:sp>
            <p:nvSpPr>
              <p:cNvPr id="761" name="Ellipse 76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2" name="Connecteur droit 761"/>
              <p:cNvCxnSpPr>
                <a:stCxn id="761" idx="0"/>
                <a:endCxn id="76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Connecteur droit 762"/>
              <p:cNvCxnSpPr>
                <a:stCxn id="761" idx="2"/>
                <a:endCxn id="76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4" name="Groupe 763"/>
            <p:cNvGrpSpPr/>
            <p:nvPr/>
          </p:nvGrpSpPr>
          <p:grpSpPr>
            <a:xfrm>
              <a:off x="3702050" y="3695700"/>
              <a:ext cx="114300" cy="114300"/>
              <a:chOff x="4343400" y="1600200"/>
              <a:chExt cx="114300" cy="114300"/>
            </a:xfrm>
          </p:grpSpPr>
          <p:sp>
            <p:nvSpPr>
              <p:cNvPr id="765" name="Ellipse 764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6" name="Connecteur droit 765"/>
              <p:cNvCxnSpPr>
                <a:stCxn id="765" idx="0"/>
                <a:endCxn id="765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Connecteur droit 766"/>
              <p:cNvCxnSpPr>
                <a:stCxn id="765" idx="2"/>
                <a:endCxn id="765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8" name="Groupe 767"/>
            <p:cNvGrpSpPr/>
            <p:nvPr/>
          </p:nvGrpSpPr>
          <p:grpSpPr>
            <a:xfrm>
              <a:off x="4476750" y="3695700"/>
              <a:ext cx="114300" cy="114300"/>
              <a:chOff x="4343400" y="1600200"/>
              <a:chExt cx="114300" cy="114300"/>
            </a:xfrm>
          </p:grpSpPr>
          <p:sp>
            <p:nvSpPr>
              <p:cNvPr id="769" name="Ellipse 768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0" name="Connecteur droit 769"/>
              <p:cNvCxnSpPr>
                <a:stCxn id="769" idx="0"/>
                <a:endCxn id="769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Connecteur droit 770"/>
              <p:cNvCxnSpPr>
                <a:stCxn id="769" idx="2"/>
                <a:endCxn id="769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2" name="Groupe 771"/>
            <p:cNvGrpSpPr/>
            <p:nvPr/>
          </p:nvGrpSpPr>
          <p:grpSpPr>
            <a:xfrm>
              <a:off x="5499100" y="3803650"/>
              <a:ext cx="114300" cy="114300"/>
              <a:chOff x="4343400" y="1600200"/>
              <a:chExt cx="114300" cy="114300"/>
            </a:xfrm>
          </p:grpSpPr>
          <p:sp>
            <p:nvSpPr>
              <p:cNvPr id="773" name="Ellipse 772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4" name="Connecteur droit 773"/>
              <p:cNvCxnSpPr>
                <a:stCxn id="773" idx="0"/>
                <a:endCxn id="773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Connecteur droit 774"/>
              <p:cNvCxnSpPr>
                <a:stCxn id="773" idx="2"/>
                <a:endCxn id="773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6" name="Groupe 775"/>
            <p:cNvGrpSpPr/>
            <p:nvPr/>
          </p:nvGrpSpPr>
          <p:grpSpPr>
            <a:xfrm>
              <a:off x="5041900" y="3321050"/>
              <a:ext cx="114300" cy="114300"/>
              <a:chOff x="4343400" y="1600200"/>
              <a:chExt cx="114300" cy="114300"/>
            </a:xfrm>
          </p:grpSpPr>
          <p:sp>
            <p:nvSpPr>
              <p:cNvPr id="777" name="Ellipse 776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8" name="Connecteur droit 777"/>
              <p:cNvCxnSpPr>
                <a:stCxn id="777" idx="0"/>
                <a:endCxn id="777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Connecteur droit 778"/>
              <p:cNvCxnSpPr>
                <a:stCxn id="777" idx="2"/>
                <a:endCxn id="777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0" name="Groupe 779"/>
            <p:cNvGrpSpPr/>
            <p:nvPr/>
          </p:nvGrpSpPr>
          <p:grpSpPr>
            <a:xfrm>
              <a:off x="5207000" y="2978150"/>
              <a:ext cx="114300" cy="114300"/>
              <a:chOff x="4343400" y="1600200"/>
              <a:chExt cx="114300" cy="114300"/>
            </a:xfrm>
          </p:grpSpPr>
          <p:sp>
            <p:nvSpPr>
              <p:cNvPr id="781" name="Ellipse 78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2" name="Connecteur droit 781"/>
              <p:cNvCxnSpPr>
                <a:stCxn id="781" idx="0"/>
                <a:endCxn id="78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Connecteur droit 782"/>
              <p:cNvCxnSpPr>
                <a:stCxn id="781" idx="2"/>
                <a:endCxn id="78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4" name="Groupe 783"/>
            <p:cNvGrpSpPr/>
            <p:nvPr/>
          </p:nvGrpSpPr>
          <p:grpSpPr>
            <a:xfrm>
              <a:off x="5365750" y="3276600"/>
              <a:ext cx="114300" cy="114300"/>
              <a:chOff x="4343400" y="1600200"/>
              <a:chExt cx="114300" cy="114300"/>
            </a:xfrm>
          </p:grpSpPr>
          <p:sp>
            <p:nvSpPr>
              <p:cNvPr id="785" name="Ellipse 784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6" name="Connecteur droit 785"/>
              <p:cNvCxnSpPr>
                <a:stCxn id="785" idx="0"/>
                <a:endCxn id="785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Connecteur droit 786"/>
              <p:cNvCxnSpPr>
                <a:stCxn id="785" idx="2"/>
                <a:endCxn id="785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8" name="Groupe 787"/>
            <p:cNvGrpSpPr/>
            <p:nvPr/>
          </p:nvGrpSpPr>
          <p:grpSpPr>
            <a:xfrm>
              <a:off x="5473700" y="3105150"/>
              <a:ext cx="114300" cy="114300"/>
              <a:chOff x="4343400" y="1600200"/>
              <a:chExt cx="114300" cy="114300"/>
            </a:xfrm>
          </p:grpSpPr>
          <p:sp>
            <p:nvSpPr>
              <p:cNvPr id="789" name="Ellipse 788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0" name="Connecteur droit 789"/>
              <p:cNvCxnSpPr>
                <a:stCxn id="789" idx="0"/>
                <a:endCxn id="789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Connecteur droit 790"/>
              <p:cNvCxnSpPr>
                <a:stCxn id="789" idx="2"/>
                <a:endCxn id="789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2" name="Groupe 791"/>
            <p:cNvGrpSpPr/>
            <p:nvPr/>
          </p:nvGrpSpPr>
          <p:grpSpPr>
            <a:xfrm>
              <a:off x="6464300" y="3536950"/>
              <a:ext cx="114300" cy="114300"/>
              <a:chOff x="4343400" y="1600200"/>
              <a:chExt cx="114300" cy="114300"/>
            </a:xfrm>
          </p:grpSpPr>
          <p:sp>
            <p:nvSpPr>
              <p:cNvPr id="793" name="Ellipse 792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4" name="Connecteur droit 793"/>
              <p:cNvCxnSpPr>
                <a:stCxn id="793" idx="0"/>
                <a:endCxn id="793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Connecteur droit 794"/>
              <p:cNvCxnSpPr>
                <a:stCxn id="793" idx="2"/>
                <a:endCxn id="793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6" name="Groupe 795"/>
            <p:cNvGrpSpPr/>
            <p:nvPr/>
          </p:nvGrpSpPr>
          <p:grpSpPr>
            <a:xfrm>
              <a:off x="6464300" y="3676650"/>
              <a:ext cx="114300" cy="114300"/>
              <a:chOff x="4343400" y="1600200"/>
              <a:chExt cx="114300" cy="114300"/>
            </a:xfrm>
          </p:grpSpPr>
          <p:sp>
            <p:nvSpPr>
              <p:cNvPr id="797" name="Ellipse 796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8" name="Connecteur droit 797"/>
              <p:cNvCxnSpPr>
                <a:stCxn id="797" idx="0"/>
                <a:endCxn id="797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Connecteur droit 798"/>
              <p:cNvCxnSpPr>
                <a:stCxn id="797" idx="2"/>
                <a:endCxn id="797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0" name="Groupe 799"/>
            <p:cNvGrpSpPr/>
            <p:nvPr/>
          </p:nvGrpSpPr>
          <p:grpSpPr>
            <a:xfrm>
              <a:off x="6457950" y="3803650"/>
              <a:ext cx="114300" cy="114300"/>
              <a:chOff x="4343400" y="1600200"/>
              <a:chExt cx="114300" cy="114300"/>
            </a:xfrm>
          </p:grpSpPr>
          <p:sp>
            <p:nvSpPr>
              <p:cNvPr id="801" name="Ellipse 80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2" name="Connecteur droit 801"/>
              <p:cNvCxnSpPr>
                <a:stCxn id="801" idx="0"/>
                <a:endCxn id="80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Connecteur droit 802"/>
              <p:cNvCxnSpPr>
                <a:stCxn id="801" idx="2"/>
                <a:endCxn id="80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4" name="Groupe 803"/>
            <p:cNvGrpSpPr/>
            <p:nvPr/>
          </p:nvGrpSpPr>
          <p:grpSpPr>
            <a:xfrm>
              <a:off x="6146800" y="4146550"/>
              <a:ext cx="114300" cy="114300"/>
              <a:chOff x="4343400" y="1600200"/>
              <a:chExt cx="114300" cy="114300"/>
            </a:xfrm>
          </p:grpSpPr>
          <p:sp>
            <p:nvSpPr>
              <p:cNvPr id="805" name="Ellipse 804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6" name="Connecteur droit 805"/>
              <p:cNvCxnSpPr>
                <a:stCxn id="805" idx="0"/>
                <a:endCxn id="805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Connecteur droit 806"/>
              <p:cNvCxnSpPr>
                <a:stCxn id="805" idx="2"/>
                <a:endCxn id="805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8" name="Groupe 807"/>
            <p:cNvGrpSpPr/>
            <p:nvPr/>
          </p:nvGrpSpPr>
          <p:grpSpPr>
            <a:xfrm>
              <a:off x="5689600" y="5053330"/>
              <a:ext cx="114300" cy="114300"/>
              <a:chOff x="4343400" y="1600200"/>
              <a:chExt cx="114300" cy="114300"/>
            </a:xfrm>
          </p:grpSpPr>
          <p:sp>
            <p:nvSpPr>
              <p:cNvPr id="809" name="Ellipse 808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0" name="Connecteur droit 809"/>
              <p:cNvCxnSpPr>
                <a:stCxn id="809" idx="0"/>
                <a:endCxn id="809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Connecteur droit 810"/>
              <p:cNvCxnSpPr>
                <a:stCxn id="809" idx="2"/>
                <a:endCxn id="809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2" name="Groupe 811"/>
            <p:cNvGrpSpPr/>
            <p:nvPr/>
          </p:nvGrpSpPr>
          <p:grpSpPr>
            <a:xfrm>
              <a:off x="6276340" y="5060950"/>
              <a:ext cx="114300" cy="114300"/>
              <a:chOff x="4343400" y="1600200"/>
              <a:chExt cx="114300" cy="114300"/>
            </a:xfrm>
          </p:grpSpPr>
          <p:sp>
            <p:nvSpPr>
              <p:cNvPr id="813" name="Ellipse 812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4" name="Connecteur droit 813"/>
              <p:cNvCxnSpPr>
                <a:stCxn id="813" idx="0"/>
                <a:endCxn id="813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Connecteur droit 814"/>
              <p:cNvCxnSpPr>
                <a:stCxn id="813" idx="2"/>
                <a:endCxn id="813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6" name="Groupe 815"/>
            <p:cNvGrpSpPr/>
            <p:nvPr/>
          </p:nvGrpSpPr>
          <p:grpSpPr>
            <a:xfrm>
              <a:off x="6032500" y="4618990"/>
              <a:ext cx="114300" cy="114300"/>
              <a:chOff x="4343400" y="1600200"/>
              <a:chExt cx="114300" cy="114300"/>
            </a:xfrm>
          </p:grpSpPr>
          <p:sp>
            <p:nvSpPr>
              <p:cNvPr id="817" name="Ellipse 816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8" name="Connecteur droit 817"/>
              <p:cNvCxnSpPr>
                <a:stCxn id="817" idx="0"/>
                <a:endCxn id="817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Connecteur droit 818"/>
              <p:cNvCxnSpPr>
                <a:stCxn id="817" idx="2"/>
                <a:endCxn id="817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0" name="Groupe 819"/>
            <p:cNvGrpSpPr/>
            <p:nvPr/>
          </p:nvGrpSpPr>
          <p:grpSpPr>
            <a:xfrm>
              <a:off x="6367780" y="4207510"/>
              <a:ext cx="114300" cy="114300"/>
              <a:chOff x="4343400" y="1600200"/>
              <a:chExt cx="114300" cy="114300"/>
            </a:xfrm>
          </p:grpSpPr>
          <p:sp>
            <p:nvSpPr>
              <p:cNvPr id="821" name="Ellipse 82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2" name="Connecteur droit 821"/>
              <p:cNvCxnSpPr>
                <a:stCxn id="821" idx="0"/>
                <a:endCxn id="82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Connecteur droit 822"/>
              <p:cNvCxnSpPr>
                <a:stCxn id="821" idx="2"/>
                <a:endCxn id="82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4" name="Groupe 823"/>
            <p:cNvGrpSpPr/>
            <p:nvPr/>
          </p:nvGrpSpPr>
          <p:grpSpPr>
            <a:xfrm>
              <a:off x="7129780" y="4359910"/>
              <a:ext cx="114300" cy="114300"/>
              <a:chOff x="4343400" y="1600200"/>
              <a:chExt cx="114300" cy="114300"/>
            </a:xfrm>
          </p:grpSpPr>
          <p:sp>
            <p:nvSpPr>
              <p:cNvPr id="825" name="Ellipse 824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6" name="Connecteur droit 825"/>
              <p:cNvCxnSpPr>
                <a:stCxn id="825" idx="0"/>
                <a:endCxn id="825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Connecteur droit 826"/>
              <p:cNvCxnSpPr>
                <a:stCxn id="825" idx="2"/>
                <a:endCxn id="825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8" name="Groupe 827"/>
            <p:cNvGrpSpPr/>
            <p:nvPr/>
          </p:nvGrpSpPr>
          <p:grpSpPr>
            <a:xfrm>
              <a:off x="7678420" y="4055110"/>
              <a:ext cx="114300" cy="114300"/>
              <a:chOff x="4343400" y="1600200"/>
              <a:chExt cx="114300" cy="114300"/>
            </a:xfrm>
          </p:grpSpPr>
          <p:sp>
            <p:nvSpPr>
              <p:cNvPr id="829" name="Ellipse 828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0" name="Connecteur droit 829"/>
              <p:cNvCxnSpPr>
                <a:stCxn id="829" idx="0"/>
                <a:endCxn id="829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Connecteur droit 830"/>
              <p:cNvCxnSpPr>
                <a:stCxn id="829" idx="2"/>
                <a:endCxn id="829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2" name="Groupe 831"/>
            <p:cNvGrpSpPr/>
            <p:nvPr/>
          </p:nvGrpSpPr>
          <p:grpSpPr>
            <a:xfrm>
              <a:off x="7670800" y="2919730"/>
              <a:ext cx="114300" cy="114300"/>
              <a:chOff x="4343400" y="1600200"/>
              <a:chExt cx="114300" cy="114300"/>
            </a:xfrm>
          </p:grpSpPr>
          <p:sp>
            <p:nvSpPr>
              <p:cNvPr id="833" name="Ellipse 832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4" name="Connecteur droit 833"/>
              <p:cNvCxnSpPr>
                <a:stCxn id="833" idx="0"/>
                <a:endCxn id="833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Connecteur droit 834"/>
              <p:cNvCxnSpPr>
                <a:stCxn id="833" idx="2"/>
                <a:endCxn id="833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6" name="Groupe 835"/>
            <p:cNvGrpSpPr/>
            <p:nvPr/>
          </p:nvGrpSpPr>
          <p:grpSpPr>
            <a:xfrm>
              <a:off x="7518400" y="3536950"/>
              <a:ext cx="114300" cy="114300"/>
              <a:chOff x="4343400" y="1600200"/>
              <a:chExt cx="114300" cy="114300"/>
            </a:xfrm>
          </p:grpSpPr>
          <p:sp>
            <p:nvSpPr>
              <p:cNvPr id="837" name="Ellipse 836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8" name="Connecteur droit 837"/>
              <p:cNvCxnSpPr>
                <a:stCxn id="837" idx="0"/>
                <a:endCxn id="837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Connecteur droit 838"/>
              <p:cNvCxnSpPr>
                <a:stCxn id="837" idx="2"/>
                <a:endCxn id="837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0" name="Groupe 839"/>
            <p:cNvGrpSpPr/>
            <p:nvPr/>
          </p:nvGrpSpPr>
          <p:grpSpPr>
            <a:xfrm>
              <a:off x="8562340" y="1959610"/>
              <a:ext cx="114300" cy="114300"/>
              <a:chOff x="4343400" y="1600200"/>
              <a:chExt cx="114300" cy="114300"/>
            </a:xfrm>
          </p:grpSpPr>
          <p:sp>
            <p:nvSpPr>
              <p:cNvPr id="841" name="Ellipse 84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2" name="Connecteur droit 841"/>
              <p:cNvCxnSpPr>
                <a:stCxn id="841" idx="0"/>
                <a:endCxn id="84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Connecteur droit 842"/>
              <p:cNvCxnSpPr>
                <a:stCxn id="841" idx="2"/>
                <a:endCxn id="84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4" name="Groupe 843"/>
            <p:cNvGrpSpPr/>
            <p:nvPr/>
          </p:nvGrpSpPr>
          <p:grpSpPr>
            <a:xfrm>
              <a:off x="8013700" y="2371090"/>
              <a:ext cx="114300" cy="114300"/>
              <a:chOff x="4343400" y="1600200"/>
              <a:chExt cx="114300" cy="114300"/>
            </a:xfrm>
          </p:grpSpPr>
          <p:sp>
            <p:nvSpPr>
              <p:cNvPr id="845" name="Ellipse 844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6" name="Connecteur droit 845"/>
              <p:cNvCxnSpPr>
                <a:stCxn id="845" idx="0"/>
                <a:endCxn id="845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Connecteur droit 846"/>
              <p:cNvCxnSpPr>
                <a:stCxn id="845" idx="2"/>
                <a:endCxn id="845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8" name="Groupe 847"/>
            <p:cNvGrpSpPr/>
            <p:nvPr/>
          </p:nvGrpSpPr>
          <p:grpSpPr>
            <a:xfrm>
              <a:off x="9735820" y="1951990"/>
              <a:ext cx="114300" cy="114300"/>
              <a:chOff x="4343400" y="1600200"/>
              <a:chExt cx="114300" cy="114300"/>
            </a:xfrm>
          </p:grpSpPr>
          <p:sp>
            <p:nvSpPr>
              <p:cNvPr id="849" name="Ellipse 848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0" name="Connecteur droit 849"/>
              <p:cNvCxnSpPr>
                <a:stCxn id="849" idx="0"/>
                <a:endCxn id="849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Connecteur droit 850"/>
              <p:cNvCxnSpPr>
                <a:stCxn id="849" idx="2"/>
                <a:endCxn id="849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2" name="Groupe 851"/>
            <p:cNvGrpSpPr/>
            <p:nvPr/>
          </p:nvGrpSpPr>
          <p:grpSpPr>
            <a:xfrm>
              <a:off x="9385300" y="1471930"/>
              <a:ext cx="114300" cy="114300"/>
              <a:chOff x="4343400" y="1600200"/>
              <a:chExt cx="114300" cy="114300"/>
            </a:xfrm>
          </p:grpSpPr>
          <p:sp>
            <p:nvSpPr>
              <p:cNvPr id="853" name="Ellipse 852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4" name="Connecteur droit 853"/>
              <p:cNvCxnSpPr>
                <a:stCxn id="853" idx="0"/>
                <a:endCxn id="853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Connecteur droit 854"/>
              <p:cNvCxnSpPr>
                <a:stCxn id="853" idx="2"/>
                <a:endCxn id="853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6" name="Groupe 855"/>
            <p:cNvGrpSpPr/>
            <p:nvPr/>
          </p:nvGrpSpPr>
          <p:grpSpPr>
            <a:xfrm>
              <a:off x="8897620" y="1479550"/>
              <a:ext cx="114300" cy="114300"/>
              <a:chOff x="4343400" y="1600200"/>
              <a:chExt cx="114300" cy="114300"/>
            </a:xfrm>
          </p:grpSpPr>
          <p:sp>
            <p:nvSpPr>
              <p:cNvPr id="857" name="Ellipse 856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8" name="Connecteur droit 857"/>
              <p:cNvCxnSpPr>
                <a:stCxn id="857" idx="0"/>
                <a:endCxn id="857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Connecteur droit 858"/>
              <p:cNvCxnSpPr>
                <a:stCxn id="857" idx="2"/>
                <a:endCxn id="857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0" name="Groupe 859"/>
            <p:cNvGrpSpPr/>
            <p:nvPr/>
          </p:nvGrpSpPr>
          <p:grpSpPr>
            <a:xfrm>
              <a:off x="10162540" y="2157730"/>
              <a:ext cx="114300" cy="114300"/>
              <a:chOff x="4343400" y="1600200"/>
              <a:chExt cx="114300" cy="114300"/>
            </a:xfrm>
          </p:grpSpPr>
          <p:sp>
            <p:nvSpPr>
              <p:cNvPr id="861" name="Ellipse 860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2" name="Connecteur droit 861"/>
              <p:cNvCxnSpPr>
                <a:stCxn id="861" idx="0"/>
                <a:endCxn id="861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Connecteur droit 862"/>
              <p:cNvCxnSpPr>
                <a:stCxn id="861" idx="2"/>
                <a:endCxn id="861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4" name="Groupe 863"/>
            <p:cNvGrpSpPr/>
            <p:nvPr/>
          </p:nvGrpSpPr>
          <p:grpSpPr>
            <a:xfrm>
              <a:off x="10219690" y="2176955"/>
              <a:ext cx="120650" cy="170005"/>
              <a:chOff x="3130550" y="2077894"/>
              <a:chExt cx="146050" cy="217631"/>
            </a:xfrm>
          </p:grpSpPr>
          <p:cxnSp>
            <p:nvCxnSpPr>
              <p:cNvPr id="865" name="Connecteur droit 864"/>
              <p:cNvCxnSpPr/>
              <p:nvPr/>
            </p:nvCxnSpPr>
            <p:spPr>
              <a:xfrm flipH="1">
                <a:off x="3273425" y="2077894"/>
                <a:ext cx="1443" cy="157306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Connecteur droit 865"/>
              <p:cNvCxnSpPr/>
              <p:nvPr/>
            </p:nvCxnSpPr>
            <p:spPr>
              <a:xfrm flipV="1">
                <a:off x="3130550" y="2228850"/>
                <a:ext cx="146050" cy="66675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head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7" name="Groupe 866"/>
            <p:cNvGrpSpPr/>
            <p:nvPr/>
          </p:nvGrpSpPr>
          <p:grpSpPr>
            <a:xfrm>
              <a:off x="10467340" y="2470150"/>
              <a:ext cx="114300" cy="114300"/>
              <a:chOff x="4343400" y="1600200"/>
              <a:chExt cx="114300" cy="114300"/>
            </a:xfrm>
          </p:grpSpPr>
          <p:sp>
            <p:nvSpPr>
              <p:cNvPr id="868" name="Ellipse 867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9" name="Connecteur droit 868"/>
              <p:cNvCxnSpPr>
                <a:stCxn id="868" idx="0"/>
                <a:endCxn id="868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Connecteur droit 869"/>
              <p:cNvCxnSpPr>
                <a:stCxn id="868" idx="2"/>
                <a:endCxn id="868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1" name="Groupe 870"/>
            <p:cNvGrpSpPr/>
            <p:nvPr/>
          </p:nvGrpSpPr>
          <p:grpSpPr>
            <a:xfrm>
              <a:off x="11115040" y="3194050"/>
              <a:ext cx="114300" cy="114300"/>
              <a:chOff x="4343400" y="1600200"/>
              <a:chExt cx="114300" cy="114300"/>
            </a:xfrm>
          </p:grpSpPr>
          <p:sp>
            <p:nvSpPr>
              <p:cNvPr id="872" name="Ellipse 871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3" name="Connecteur droit 872"/>
              <p:cNvCxnSpPr>
                <a:stCxn id="872" idx="0"/>
                <a:endCxn id="872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Connecteur droit 873"/>
              <p:cNvCxnSpPr>
                <a:stCxn id="872" idx="2"/>
                <a:endCxn id="872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5" name="Groupe 874"/>
            <p:cNvGrpSpPr/>
            <p:nvPr/>
          </p:nvGrpSpPr>
          <p:grpSpPr>
            <a:xfrm>
              <a:off x="10673080" y="2805430"/>
              <a:ext cx="114300" cy="114300"/>
              <a:chOff x="4343400" y="1600200"/>
              <a:chExt cx="114300" cy="114300"/>
            </a:xfrm>
          </p:grpSpPr>
          <p:sp>
            <p:nvSpPr>
              <p:cNvPr id="876" name="Ellipse 875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7" name="Connecteur droit 876"/>
              <p:cNvCxnSpPr>
                <a:stCxn id="876" idx="0"/>
                <a:endCxn id="876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Connecteur droit 877"/>
              <p:cNvCxnSpPr>
                <a:stCxn id="876" idx="2"/>
                <a:endCxn id="876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9" name="Groupe 878"/>
            <p:cNvGrpSpPr/>
            <p:nvPr/>
          </p:nvGrpSpPr>
          <p:grpSpPr>
            <a:xfrm>
              <a:off x="10673080" y="4009390"/>
              <a:ext cx="114300" cy="114300"/>
              <a:chOff x="4343400" y="1600200"/>
              <a:chExt cx="114300" cy="114300"/>
            </a:xfrm>
          </p:grpSpPr>
          <p:sp>
            <p:nvSpPr>
              <p:cNvPr id="880" name="Ellipse 879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1" name="Connecteur droit 880"/>
              <p:cNvCxnSpPr>
                <a:stCxn id="880" idx="0"/>
                <a:endCxn id="880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Connecteur droit 881"/>
              <p:cNvCxnSpPr>
                <a:stCxn id="880" idx="2"/>
                <a:endCxn id="880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3" name="Groupe 882"/>
            <p:cNvGrpSpPr/>
            <p:nvPr/>
          </p:nvGrpSpPr>
          <p:grpSpPr>
            <a:xfrm>
              <a:off x="11336020" y="4001770"/>
              <a:ext cx="114300" cy="114300"/>
              <a:chOff x="4343400" y="1600200"/>
              <a:chExt cx="114300" cy="114300"/>
            </a:xfrm>
          </p:grpSpPr>
          <p:sp>
            <p:nvSpPr>
              <p:cNvPr id="884" name="Ellipse 883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5" name="Connecteur droit 884"/>
              <p:cNvCxnSpPr>
                <a:stCxn id="884" idx="0"/>
                <a:endCxn id="884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Connecteur droit 885"/>
              <p:cNvCxnSpPr>
                <a:stCxn id="884" idx="2"/>
                <a:endCxn id="884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7" name="Groupe 886"/>
            <p:cNvGrpSpPr/>
            <p:nvPr/>
          </p:nvGrpSpPr>
          <p:grpSpPr>
            <a:xfrm>
              <a:off x="11511280" y="4321810"/>
              <a:ext cx="114300" cy="114300"/>
              <a:chOff x="4343400" y="1600200"/>
              <a:chExt cx="114300" cy="114300"/>
            </a:xfrm>
          </p:grpSpPr>
          <p:sp>
            <p:nvSpPr>
              <p:cNvPr id="888" name="Ellipse 887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9" name="Connecteur droit 888"/>
              <p:cNvCxnSpPr>
                <a:stCxn id="888" idx="0"/>
                <a:endCxn id="888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Connecteur droit 889"/>
              <p:cNvCxnSpPr>
                <a:stCxn id="888" idx="2"/>
                <a:endCxn id="888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1" name="Groupe 890"/>
            <p:cNvGrpSpPr/>
            <p:nvPr/>
          </p:nvGrpSpPr>
          <p:grpSpPr>
            <a:xfrm>
              <a:off x="11191240" y="3491230"/>
              <a:ext cx="114300" cy="114300"/>
              <a:chOff x="4343400" y="1600200"/>
              <a:chExt cx="114300" cy="114300"/>
            </a:xfrm>
          </p:grpSpPr>
          <p:sp>
            <p:nvSpPr>
              <p:cNvPr id="892" name="Ellipse 891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3" name="Connecteur droit 892"/>
              <p:cNvCxnSpPr>
                <a:stCxn id="892" idx="0"/>
                <a:endCxn id="892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Connecteur droit 893"/>
              <p:cNvCxnSpPr>
                <a:stCxn id="892" idx="2"/>
                <a:endCxn id="892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5" name="Groupe 894"/>
            <p:cNvGrpSpPr/>
            <p:nvPr/>
          </p:nvGrpSpPr>
          <p:grpSpPr>
            <a:xfrm>
              <a:off x="9941560" y="5380990"/>
              <a:ext cx="114300" cy="114300"/>
              <a:chOff x="4343400" y="1600200"/>
              <a:chExt cx="114300" cy="114300"/>
            </a:xfrm>
          </p:grpSpPr>
          <p:sp>
            <p:nvSpPr>
              <p:cNvPr id="896" name="Ellipse 895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7" name="Connecteur droit 896"/>
              <p:cNvCxnSpPr>
                <a:stCxn id="896" idx="0"/>
                <a:endCxn id="896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Connecteur droit 897"/>
              <p:cNvCxnSpPr>
                <a:stCxn id="896" idx="2"/>
                <a:endCxn id="896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9" name="Groupe 898"/>
            <p:cNvGrpSpPr/>
            <p:nvPr/>
          </p:nvGrpSpPr>
          <p:grpSpPr>
            <a:xfrm>
              <a:off x="10414000" y="5038090"/>
              <a:ext cx="114300" cy="114300"/>
              <a:chOff x="4343400" y="1600200"/>
              <a:chExt cx="114300" cy="114300"/>
            </a:xfrm>
          </p:grpSpPr>
          <p:sp>
            <p:nvSpPr>
              <p:cNvPr id="900" name="Ellipse 899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1" name="Connecteur droit 900"/>
              <p:cNvCxnSpPr>
                <a:stCxn id="900" idx="0"/>
                <a:endCxn id="900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Connecteur droit 901"/>
              <p:cNvCxnSpPr>
                <a:stCxn id="900" idx="2"/>
                <a:endCxn id="900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3" name="Groupe 902"/>
            <p:cNvGrpSpPr/>
            <p:nvPr/>
          </p:nvGrpSpPr>
          <p:grpSpPr>
            <a:xfrm>
              <a:off x="10490200" y="4443730"/>
              <a:ext cx="114300" cy="114300"/>
              <a:chOff x="4343400" y="1600200"/>
              <a:chExt cx="114300" cy="114300"/>
            </a:xfrm>
          </p:grpSpPr>
          <p:sp>
            <p:nvSpPr>
              <p:cNvPr id="904" name="Ellipse 903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5" name="Connecteur droit 904"/>
              <p:cNvCxnSpPr>
                <a:stCxn id="904" idx="0"/>
                <a:endCxn id="904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Connecteur droit 905"/>
              <p:cNvCxnSpPr>
                <a:stCxn id="904" idx="2"/>
                <a:endCxn id="904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7" name="Groupe 906"/>
            <p:cNvGrpSpPr/>
            <p:nvPr/>
          </p:nvGrpSpPr>
          <p:grpSpPr>
            <a:xfrm>
              <a:off x="8371840" y="5350510"/>
              <a:ext cx="114300" cy="114300"/>
              <a:chOff x="4343400" y="1600200"/>
              <a:chExt cx="114300" cy="114300"/>
            </a:xfrm>
          </p:grpSpPr>
          <p:sp>
            <p:nvSpPr>
              <p:cNvPr id="908" name="Ellipse 907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9" name="Connecteur droit 908"/>
              <p:cNvCxnSpPr>
                <a:stCxn id="908" idx="0"/>
                <a:endCxn id="908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Connecteur droit 909"/>
              <p:cNvCxnSpPr>
                <a:stCxn id="908" idx="2"/>
                <a:endCxn id="908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1" name="Groupe 910"/>
            <p:cNvGrpSpPr/>
            <p:nvPr/>
          </p:nvGrpSpPr>
          <p:grpSpPr>
            <a:xfrm>
              <a:off x="8874760" y="5129530"/>
              <a:ext cx="114300" cy="114300"/>
              <a:chOff x="4343400" y="1600200"/>
              <a:chExt cx="114300" cy="114300"/>
            </a:xfrm>
          </p:grpSpPr>
          <p:sp>
            <p:nvSpPr>
              <p:cNvPr id="912" name="Ellipse 911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3" name="Connecteur droit 912"/>
              <p:cNvCxnSpPr>
                <a:stCxn id="912" idx="0"/>
                <a:endCxn id="912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Connecteur droit 913"/>
              <p:cNvCxnSpPr>
                <a:stCxn id="912" idx="2"/>
                <a:endCxn id="912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5" name="Groupe 914"/>
            <p:cNvGrpSpPr/>
            <p:nvPr/>
          </p:nvGrpSpPr>
          <p:grpSpPr>
            <a:xfrm>
              <a:off x="9415780" y="5129530"/>
              <a:ext cx="114300" cy="114300"/>
              <a:chOff x="4343400" y="1600200"/>
              <a:chExt cx="114300" cy="114300"/>
            </a:xfrm>
          </p:grpSpPr>
          <p:sp>
            <p:nvSpPr>
              <p:cNvPr id="916" name="Ellipse 915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7" name="Connecteur droit 916"/>
              <p:cNvCxnSpPr>
                <a:stCxn id="916" idx="0"/>
                <a:endCxn id="916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Connecteur droit 917"/>
              <p:cNvCxnSpPr>
                <a:stCxn id="916" idx="2"/>
                <a:endCxn id="916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9" name="Groupe 918"/>
            <p:cNvGrpSpPr/>
            <p:nvPr/>
          </p:nvGrpSpPr>
          <p:grpSpPr>
            <a:xfrm>
              <a:off x="8173720" y="4809490"/>
              <a:ext cx="114300" cy="114300"/>
              <a:chOff x="4343400" y="1600200"/>
              <a:chExt cx="114300" cy="114300"/>
            </a:xfrm>
          </p:grpSpPr>
          <p:sp>
            <p:nvSpPr>
              <p:cNvPr id="920" name="Ellipse 919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1" name="Connecteur droit 920"/>
              <p:cNvCxnSpPr>
                <a:stCxn id="920" idx="0"/>
                <a:endCxn id="920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Connecteur droit 921"/>
              <p:cNvCxnSpPr>
                <a:stCxn id="920" idx="2"/>
                <a:endCxn id="920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3" name="Groupe 922"/>
            <p:cNvGrpSpPr/>
            <p:nvPr/>
          </p:nvGrpSpPr>
          <p:grpSpPr>
            <a:xfrm>
              <a:off x="7891780" y="4527550"/>
              <a:ext cx="114300" cy="114300"/>
              <a:chOff x="4343400" y="1600200"/>
              <a:chExt cx="114300" cy="114300"/>
            </a:xfrm>
          </p:grpSpPr>
          <p:sp>
            <p:nvSpPr>
              <p:cNvPr id="924" name="Ellipse 923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5" name="Connecteur droit 924"/>
              <p:cNvCxnSpPr>
                <a:stCxn id="924" idx="0"/>
                <a:endCxn id="924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Connecteur droit 925"/>
              <p:cNvCxnSpPr>
                <a:stCxn id="924" idx="2"/>
                <a:endCxn id="924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7" name="Groupe 926"/>
            <p:cNvGrpSpPr/>
            <p:nvPr/>
          </p:nvGrpSpPr>
          <p:grpSpPr>
            <a:xfrm>
              <a:off x="3205480" y="5426710"/>
              <a:ext cx="114300" cy="114300"/>
              <a:chOff x="4343400" y="1600200"/>
              <a:chExt cx="114300" cy="114300"/>
            </a:xfrm>
          </p:grpSpPr>
          <p:sp>
            <p:nvSpPr>
              <p:cNvPr id="928" name="Ellipse 927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9" name="Connecteur droit 928"/>
              <p:cNvCxnSpPr>
                <a:stCxn id="928" idx="0"/>
                <a:endCxn id="928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Connecteur droit 929"/>
              <p:cNvCxnSpPr>
                <a:stCxn id="928" idx="2"/>
                <a:endCxn id="928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1" name="Groupe 930"/>
            <p:cNvGrpSpPr/>
            <p:nvPr/>
          </p:nvGrpSpPr>
          <p:grpSpPr>
            <a:xfrm>
              <a:off x="3708400" y="5426710"/>
              <a:ext cx="114300" cy="114300"/>
              <a:chOff x="4343400" y="1600200"/>
              <a:chExt cx="114300" cy="114300"/>
            </a:xfrm>
          </p:grpSpPr>
          <p:sp>
            <p:nvSpPr>
              <p:cNvPr id="932" name="Ellipse 931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3" name="Connecteur droit 932"/>
              <p:cNvCxnSpPr>
                <a:stCxn id="932" idx="0"/>
                <a:endCxn id="932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Connecteur droit 933"/>
              <p:cNvCxnSpPr>
                <a:stCxn id="932" idx="2"/>
                <a:endCxn id="932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5" name="Groupe 934"/>
            <p:cNvGrpSpPr/>
            <p:nvPr/>
          </p:nvGrpSpPr>
          <p:grpSpPr>
            <a:xfrm>
              <a:off x="3319780" y="4992370"/>
              <a:ext cx="114300" cy="114300"/>
              <a:chOff x="4343400" y="1600200"/>
              <a:chExt cx="114300" cy="114300"/>
            </a:xfrm>
          </p:grpSpPr>
          <p:sp>
            <p:nvSpPr>
              <p:cNvPr id="936" name="Ellipse 935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7" name="Connecteur droit 936"/>
              <p:cNvCxnSpPr>
                <a:stCxn id="936" idx="0"/>
                <a:endCxn id="936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Connecteur droit 937"/>
              <p:cNvCxnSpPr>
                <a:stCxn id="936" idx="2"/>
                <a:endCxn id="936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9" name="Groupe 938"/>
            <p:cNvGrpSpPr/>
            <p:nvPr/>
          </p:nvGrpSpPr>
          <p:grpSpPr>
            <a:xfrm>
              <a:off x="2847340" y="5091430"/>
              <a:ext cx="114300" cy="114300"/>
              <a:chOff x="4343400" y="1600200"/>
              <a:chExt cx="114300" cy="114300"/>
            </a:xfrm>
          </p:grpSpPr>
          <p:sp>
            <p:nvSpPr>
              <p:cNvPr id="940" name="Ellipse 939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1" name="Connecteur droit 940"/>
              <p:cNvCxnSpPr>
                <a:stCxn id="940" idx="0"/>
                <a:endCxn id="940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Connecteur droit 941"/>
              <p:cNvCxnSpPr>
                <a:stCxn id="940" idx="2"/>
                <a:endCxn id="940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3" name="Groupe 942"/>
            <p:cNvGrpSpPr/>
            <p:nvPr/>
          </p:nvGrpSpPr>
          <p:grpSpPr>
            <a:xfrm>
              <a:off x="3769360" y="4939030"/>
              <a:ext cx="114300" cy="114300"/>
              <a:chOff x="4343400" y="1600200"/>
              <a:chExt cx="114300" cy="114300"/>
            </a:xfrm>
          </p:grpSpPr>
          <p:sp>
            <p:nvSpPr>
              <p:cNvPr id="944" name="Ellipse 943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5" name="Connecteur droit 944"/>
              <p:cNvCxnSpPr>
                <a:stCxn id="944" idx="0"/>
                <a:endCxn id="944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Connecteur droit 945"/>
              <p:cNvCxnSpPr>
                <a:stCxn id="944" idx="2"/>
                <a:endCxn id="944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7" name="Groupe 946"/>
            <p:cNvGrpSpPr/>
            <p:nvPr/>
          </p:nvGrpSpPr>
          <p:grpSpPr>
            <a:xfrm>
              <a:off x="3632200" y="4558030"/>
              <a:ext cx="114300" cy="114300"/>
              <a:chOff x="4343400" y="1600200"/>
              <a:chExt cx="114300" cy="114300"/>
            </a:xfrm>
          </p:grpSpPr>
          <p:sp>
            <p:nvSpPr>
              <p:cNvPr id="948" name="Ellipse 947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49" name="Connecteur droit 948"/>
              <p:cNvCxnSpPr>
                <a:stCxn id="948" idx="0"/>
                <a:endCxn id="948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Connecteur droit 949"/>
              <p:cNvCxnSpPr>
                <a:stCxn id="948" idx="2"/>
                <a:endCxn id="948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1" name="Groupe 950"/>
            <p:cNvGrpSpPr/>
            <p:nvPr/>
          </p:nvGrpSpPr>
          <p:grpSpPr>
            <a:xfrm>
              <a:off x="3944620" y="4344670"/>
              <a:ext cx="114300" cy="114300"/>
              <a:chOff x="4343400" y="1600200"/>
              <a:chExt cx="114300" cy="114300"/>
            </a:xfrm>
          </p:grpSpPr>
          <p:sp>
            <p:nvSpPr>
              <p:cNvPr id="952" name="Ellipse 951"/>
              <p:cNvSpPr/>
              <p:nvPr/>
            </p:nvSpPr>
            <p:spPr>
              <a:xfrm>
                <a:off x="4343400" y="1600200"/>
                <a:ext cx="114300" cy="114300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3" name="Connecteur droit 952"/>
              <p:cNvCxnSpPr>
                <a:stCxn id="952" idx="0"/>
                <a:endCxn id="952" idx="4"/>
              </p:cNvCxnSpPr>
              <p:nvPr/>
            </p:nvCxnSpPr>
            <p:spPr>
              <a:xfrm>
                <a:off x="4400550" y="1600200"/>
                <a:ext cx="0" cy="11430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Connecteur droit 953"/>
              <p:cNvCxnSpPr>
                <a:stCxn id="952" idx="2"/>
                <a:endCxn id="952" idx="6"/>
              </p:cNvCxnSpPr>
              <p:nvPr/>
            </p:nvCxnSpPr>
            <p:spPr>
              <a:xfrm>
                <a:off x="4343400" y="1657350"/>
                <a:ext cx="114300" cy="0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7" name="Groupe 986"/>
          <p:cNvGrpSpPr/>
          <p:nvPr/>
        </p:nvGrpSpPr>
        <p:grpSpPr>
          <a:xfrm>
            <a:off x="3954448" y="3088445"/>
            <a:ext cx="6397004" cy="1439288"/>
            <a:chOff x="3954448" y="3088445"/>
            <a:chExt cx="6397004" cy="1439288"/>
          </a:xfrm>
        </p:grpSpPr>
        <p:grpSp>
          <p:nvGrpSpPr>
            <p:cNvPr id="988" name="Groupe 987"/>
            <p:cNvGrpSpPr/>
            <p:nvPr/>
          </p:nvGrpSpPr>
          <p:grpSpPr>
            <a:xfrm>
              <a:off x="3954448" y="3088445"/>
              <a:ext cx="380062" cy="400110"/>
              <a:chOff x="3954448" y="3088445"/>
              <a:chExt cx="380062" cy="400110"/>
            </a:xfrm>
          </p:grpSpPr>
          <p:sp>
            <p:nvSpPr>
              <p:cNvPr id="1015" name="Rectangle 1014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999389" y="3195489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" name="Rectangle 1015"/>
              <p:cNvSpPr/>
              <p:nvPr/>
            </p:nvSpPr>
            <p:spPr>
              <a:xfrm>
                <a:off x="3954448" y="3088445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0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7" name="Rectangle 1016"/>
              <p:cNvSpPr/>
              <p:nvPr/>
            </p:nvSpPr>
            <p:spPr>
              <a:xfrm>
                <a:off x="4017948" y="3240845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G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18" name="Rectangle 1017"/>
              <p:cNvSpPr/>
              <p:nvPr/>
            </p:nvSpPr>
            <p:spPr>
              <a:xfrm>
                <a:off x="3969485" y="3158931"/>
                <a:ext cx="365025" cy="312295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9" name="Groupe 1018"/>
              <p:cNvGrpSpPr/>
              <p:nvPr/>
            </p:nvGrpSpPr>
            <p:grpSpPr>
              <a:xfrm flipV="1">
                <a:off x="4019550" y="3218180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1025" name="Connecteur en angle 1024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Connecteur en angle 1025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0" name="Rectangle 1019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161314" y="3195489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1" name="Rectangle 1020"/>
              <p:cNvSpPr/>
              <p:nvPr/>
            </p:nvSpPr>
            <p:spPr>
              <a:xfrm>
                <a:off x="4179873" y="3240845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T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1022" name="Groupe 1021"/>
              <p:cNvGrpSpPr/>
              <p:nvPr/>
            </p:nvGrpSpPr>
            <p:grpSpPr>
              <a:xfrm>
                <a:off x="4176712" y="3213417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1023" name="Connecteur en angle 1022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4" name="Connecteur en angle 1023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89" name="Groupe 988"/>
            <p:cNvGrpSpPr/>
            <p:nvPr/>
          </p:nvGrpSpPr>
          <p:grpSpPr>
            <a:xfrm>
              <a:off x="5178410" y="3883783"/>
              <a:ext cx="380062" cy="400110"/>
              <a:chOff x="5178410" y="3883783"/>
              <a:chExt cx="380062" cy="400110"/>
            </a:xfrm>
          </p:grpSpPr>
          <p:sp>
            <p:nvSpPr>
              <p:cNvPr id="1003" name="Rectangle 1002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223351" y="3990827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4" name="Rectangle 1003"/>
              <p:cNvSpPr/>
              <p:nvPr/>
            </p:nvSpPr>
            <p:spPr>
              <a:xfrm>
                <a:off x="5178410" y="388378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0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5" name="Rectangle 1004"/>
              <p:cNvSpPr/>
              <p:nvPr/>
            </p:nvSpPr>
            <p:spPr>
              <a:xfrm>
                <a:off x="5241910" y="403618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G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006" name="Rectangle 1005"/>
              <p:cNvSpPr/>
              <p:nvPr/>
            </p:nvSpPr>
            <p:spPr>
              <a:xfrm>
                <a:off x="5193447" y="3954269"/>
                <a:ext cx="365025" cy="312295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7" name="Groupe 1006"/>
              <p:cNvGrpSpPr/>
              <p:nvPr/>
            </p:nvGrpSpPr>
            <p:grpSpPr>
              <a:xfrm flipV="1">
                <a:off x="5243512" y="4013518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1013" name="Connecteur en angle 1012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4" name="Connecteur en angle 1013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8" name="Rectangle 1007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385276" y="3990827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9" name="Rectangle 1008"/>
              <p:cNvSpPr/>
              <p:nvPr/>
            </p:nvSpPr>
            <p:spPr>
              <a:xfrm>
                <a:off x="5403835" y="403618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T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1010" name="Groupe 1009"/>
              <p:cNvGrpSpPr/>
              <p:nvPr/>
            </p:nvGrpSpPr>
            <p:grpSpPr>
              <a:xfrm>
                <a:off x="5400674" y="4008755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1011" name="Connecteur en angle 1010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2" name="Connecteur en angle 1011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0" name="Groupe 989"/>
            <p:cNvGrpSpPr/>
            <p:nvPr/>
          </p:nvGrpSpPr>
          <p:grpSpPr>
            <a:xfrm>
              <a:off x="9971390" y="4127623"/>
              <a:ext cx="380062" cy="400110"/>
              <a:chOff x="5178410" y="3883783"/>
              <a:chExt cx="380062" cy="400110"/>
            </a:xfrm>
          </p:grpSpPr>
          <p:sp>
            <p:nvSpPr>
              <p:cNvPr id="991" name="Rectangle 990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223351" y="3990827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2" name="Rectangle 991"/>
              <p:cNvSpPr/>
              <p:nvPr/>
            </p:nvSpPr>
            <p:spPr>
              <a:xfrm>
                <a:off x="5178410" y="3883783"/>
                <a:ext cx="22343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20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3" name="Rectangle 992"/>
              <p:cNvSpPr/>
              <p:nvPr/>
            </p:nvSpPr>
            <p:spPr>
              <a:xfrm>
                <a:off x="5241910" y="403618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G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994" name="Rectangle 993"/>
              <p:cNvSpPr/>
              <p:nvPr/>
            </p:nvSpPr>
            <p:spPr>
              <a:xfrm>
                <a:off x="5193447" y="3954269"/>
                <a:ext cx="365025" cy="312295"/>
              </a:xfrm>
              <a:prstGeom prst="rect">
                <a:avLst/>
              </a:prstGeom>
              <a:noFill/>
              <a:ln w="28575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5" name="Groupe 994"/>
              <p:cNvGrpSpPr/>
              <p:nvPr/>
            </p:nvGrpSpPr>
            <p:grpSpPr>
              <a:xfrm flipV="1">
                <a:off x="5243512" y="4013518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1001" name="Connecteur en angle 1000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2" name="Connecteur en angle 1001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6" name="Rectangle 995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5385276" y="3990827"/>
                <a:ext cx="144622" cy="25033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7" name="Rectangle 996"/>
              <p:cNvSpPr/>
              <p:nvPr/>
            </p:nvSpPr>
            <p:spPr>
              <a:xfrm>
                <a:off x="5403835" y="4036183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/>
                    <a:cs typeface="+mn-cs"/>
                  </a:rPr>
                  <a:t>T</a:t>
                </a:r>
                <a:endParaRPr lang="en-GB" sz="800" b="1" kern="0" dirty="0">
                  <a:solidFill>
                    <a:schemeClr val="accent4">
                      <a:lumMod val="50000"/>
                    </a:schemeClr>
                  </a:solidFill>
                  <a:latin typeface="Calibri" panose="020F0502020204030204"/>
                  <a:cs typeface="+mn-cs"/>
                </a:endParaRPr>
              </a:p>
            </p:txBody>
          </p:sp>
          <p:grpSp>
            <p:nvGrpSpPr>
              <p:cNvPr id="998" name="Groupe 997"/>
              <p:cNvGrpSpPr/>
              <p:nvPr/>
            </p:nvGrpSpPr>
            <p:grpSpPr>
              <a:xfrm>
                <a:off x="5400674" y="4008755"/>
                <a:ext cx="109439" cy="72707"/>
                <a:chOff x="4086225" y="1719263"/>
                <a:chExt cx="1376362" cy="914400"/>
              </a:xfrm>
            </p:grpSpPr>
            <p:cxnSp>
              <p:nvCxnSpPr>
                <p:cNvPr id="999" name="Connecteur en angle 998"/>
                <p:cNvCxnSpPr/>
                <p:nvPr/>
              </p:nvCxnSpPr>
              <p:spPr>
                <a:xfrm>
                  <a:off x="4548187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0" name="Connecteur en angle 999"/>
                <p:cNvCxnSpPr/>
                <p:nvPr/>
              </p:nvCxnSpPr>
              <p:spPr>
                <a:xfrm flipH="1">
                  <a:off x="4086225" y="1719263"/>
                  <a:ext cx="914400" cy="914400"/>
                </a:xfrm>
                <a:prstGeom prst="bentConnector3">
                  <a:avLst/>
                </a:prstGeom>
                <a:ln w="12700">
                  <a:solidFill>
                    <a:srgbClr val="88713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30" name="Groupe 129"/>
          <p:cNvGrpSpPr/>
          <p:nvPr/>
        </p:nvGrpSpPr>
        <p:grpSpPr>
          <a:xfrm>
            <a:off x="960120" y="1837179"/>
            <a:ext cx="9629299" cy="4389471"/>
            <a:chOff x="960120" y="1837179"/>
            <a:chExt cx="9629299" cy="4389471"/>
          </a:xfrm>
        </p:grpSpPr>
        <p:grpSp>
          <p:nvGrpSpPr>
            <p:cNvPr id="8" name="Groupe 7"/>
            <p:cNvGrpSpPr/>
            <p:nvPr/>
          </p:nvGrpSpPr>
          <p:grpSpPr>
            <a:xfrm>
              <a:off x="4385093" y="3136374"/>
              <a:ext cx="596756" cy="360700"/>
              <a:chOff x="3889793" y="1863834"/>
              <a:chExt cx="596756" cy="360700"/>
            </a:xfrm>
          </p:grpSpPr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3934734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3889793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3953293" y="2009090"/>
                <a:ext cx="103837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P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096659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4012681" y="2009090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J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3904831" y="1889076"/>
                <a:ext cx="521914" cy="31229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4051718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371E75DB-5DAD-4795-8E87-0B40FD019FC8}"/>
                  </a:ext>
                </a:extLst>
              </p:cNvPr>
              <p:cNvSpPr/>
              <p:nvPr/>
            </p:nvSpPr>
            <p:spPr>
              <a:xfrm>
                <a:off x="4256203" y="1925634"/>
                <a:ext cx="144622" cy="25033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4172225" y="2009090"/>
                <a:ext cx="314324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8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V</a:t>
                </a:r>
                <a:endParaRPr lang="en-GB" sz="8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4211262" y="1863834"/>
                <a:ext cx="22343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100" b="1" kern="0" dirty="0">
                    <a:solidFill>
                      <a:schemeClr val="accent2"/>
                    </a:solidFill>
                    <a:latin typeface="Calibri" panose="020F0502020204030204"/>
                    <a:cs typeface="+mn-cs"/>
                  </a:rPr>
                  <a:t>Ø</a:t>
                </a:r>
                <a:endParaRPr lang="en-GB" sz="1100" b="1" kern="0" dirty="0">
                  <a:solidFill>
                    <a:schemeClr val="accent2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cxnSp>
          <p:nvCxnSpPr>
            <p:cNvPr id="2451" name="Connecteur droit 2450"/>
            <p:cNvCxnSpPr/>
            <p:nvPr/>
          </p:nvCxnSpPr>
          <p:spPr>
            <a:xfrm>
              <a:off x="3262313" y="3106548"/>
              <a:ext cx="1243012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2" name="Groupe 2451"/>
            <p:cNvGrpSpPr/>
            <p:nvPr/>
          </p:nvGrpSpPr>
          <p:grpSpPr>
            <a:xfrm>
              <a:off x="2719804" y="1837179"/>
              <a:ext cx="973515" cy="312295"/>
              <a:chOff x="3138904" y="2317239"/>
              <a:chExt cx="973515" cy="312295"/>
            </a:xfrm>
          </p:grpSpPr>
          <p:sp>
            <p:nvSpPr>
              <p:cNvPr id="2998" name="Rectangle 2997"/>
              <p:cNvSpPr/>
              <p:nvPr/>
            </p:nvSpPr>
            <p:spPr>
              <a:xfrm>
                <a:off x="3138904" y="2317239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99" name="Groupe 2998"/>
              <p:cNvGrpSpPr/>
              <p:nvPr/>
            </p:nvGrpSpPr>
            <p:grpSpPr>
              <a:xfrm>
                <a:off x="3164046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65" name="Rectangle 306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6" name="Rectangle 3065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67" name="Groupe 3066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68" name="Connecteur droit 3067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9" name="Connecteur droit 3068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0" name="Connecteur droit 3069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1" name="Connecteur droit 3070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2" name="Connecteur droit 3071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3" name="Connecteur droit 3072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4" name="Connecteur droit 3073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5" name="Connecteur droit 3074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6" name="Connecteur droit 3075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00" name="Groupe 2999"/>
              <p:cNvGrpSpPr/>
              <p:nvPr/>
            </p:nvGrpSpPr>
            <p:grpSpPr>
              <a:xfrm>
                <a:off x="3321209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53" name="Rectangle 305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4" name="Rectangle 3053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55" name="Groupe 3054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56" name="Connecteur droit 3055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7" name="Connecteur droit 3056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8" name="Connecteur droit 3057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9" name="Connecteur droit 3058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0" name="Connecteur droit 3059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1" name="Connecteur droit 3060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2" name="Connecteur droit 3061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3" name="Connecteur droit 3062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4" name="Connecteur droit 3063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01" name="Groupe 3000"/>
              <p:cNvGrpSpPr/>
              <p:nvPr/>
            </p:nvGrpSpPr>
            <p:grpSpPr>
              <a:xfrm>
                <a:off x="3475989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41" name="Rectangle 304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42" name="Rectangle 3041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43" name="Groupe 3042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44" name="Connecteur droit 3043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5" name="Connecteur droit 3044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6" name="Connecteur droit 3045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7" name="Connecteur droit 3046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8" name="Connecteur droit 3047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9" name="Connecteur droit 3048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0" name="Connecteur droit 3049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1" name="Connecteur droit 3050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52" name="Connecteur droit 3051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02" name="Groupe 3001"/>
              <p:cNvGrpSpPr/>
              <p:nvPr/>
            </p:nvGrpSpPr>
            <p:grpSpPr>
              <a:xfrm>
                <a:off x="3633152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29" name="Rectangle 302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30" name="Rectangle 3029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31" name="Groupe 3030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32" name="Connecteur droit 3031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3" name="Connecteur droit 3032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4" name="Connecteur droit 3033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5" name="Connecteur droit 3034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6" name="Connecteur droit 3035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7" name="Connecteur droit 3036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8" name="Connecteur droit 3037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39" name="Connecteur droit 3038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0" name="Connecteur droit 3039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03" name="Groupe 3002"/>
              <p:cNvGrpSpPr/>
              <p:nvPr/>
            </p:nvGrpSpPr>
            <p:grpSpPr>
              <a:xfrm>
                <a:off x="3787933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17" name="Rectangle 301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18" name="Rectangle 3017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19" name="Groupe 3018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20" name="Connecteur droit 3019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1" name="Connecteur droit 3020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2" name="Connecteur droit 3021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3" name="Connecteur droit 3022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4" name="Connecteur droit 3023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5" name="Connecteur droit 3024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6" name="Connecteur droit 3025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7" name="Connecteur droit 3026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8" name="Connecteur droit 3027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04" name="Groupe 3003"/>
              <p:cNvGrpSpPr/>
              <p:nvPr/>
            </p:nvGrpSpPr>
            <p:grpSpPr>
              <a:xfrm>
                <a:off x="3945096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3005" name="Rectangle 300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06" name="Rectangle 3005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07" name="Groupe 3006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3008" name="Connecteur droit 3007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09" name="Connecteur droit 3008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0" name="Connecteur droit 3009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1" name="Connecteur droit 3010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2" name="Connecteur droit 3011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3" name="Connecteur droit 3012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4" name="Connecteur droit 3013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5" name="Connecteur droit 3014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6" name="Connecteur droit 3015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53" name="Groupe 2452"/>
            <p:cNvGrpSpPr/>
            <p:nvPr/>
          </p:nvGrpSpPr>
          <p:grpSpPr>
            <a:xfrm>
              <a:off x="2719804" y="2187223"/>
              <a:ext cx="973515" cy="312295"/>
              <a:chOff x="3138904" y="2667283"/>
              <a:chExt cx="973515" cy="312295"/>
            </a:xfrm>
          </p:grpSpPr>
          <p:grpSp>
            <p:nvGrpSpPr>
              <p:cNvPr id="2949" name="Groupe 2948"/>
              <p:cNvGrpSpPr/>
              <p:nvPr/>
            </p:nvGrpSpPr>
            <p:grpSpPr>
              <a:xfrm>
                <a:off x="3164046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91" name="Rectangle 299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92" name="Rectangle 2991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93" name="Connecteur droit 2992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4" name="Connecteur droit 2993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5" name="Connecteur droit 2994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6" name="Connecteur droit 2995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7" name="Connecteur droit 2996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50" name="Rectangle 2949"/>
              <p:cNvSpPr/>
              <p:nvPr/>
            </p:nvSpPr>
            <p:spPr>
              <a:xfrm>
                <a:off x="3138904" y="2667283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51" name="Groupe 2950"/>
              <p:cNvGrpSpPr/>
              <p:nvPr/>
            </p:nvGrpSpPr>
            <p:grpSpPr>
              <a:xfrm>
                <a:off x="3321209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84" name="Rectangle 298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85" name="Rectangle 2984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86" name="Connecteur droit 2985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7" name="Connecteur droit 2986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8" name="Connecteur droit 2987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9" name="Connecteur droit 2988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0" name="Connecteur droit 2989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2" name="Groupe 2951"/>
              <p:cNvGrpSpPr/>
              <p:nvPr/>
            </p:nvGrpSpPr>
            <p:grpSpPr>
              <a:xfrm>
                <a:off x="3475990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77" name="Rectangle 297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8" name="Rectangle 2977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79" name="Connecteur droit 2978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0" name="Connecteur droit 2979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1" name="Connecteur droit 2980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2" name="Connecteur droit 2981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3" name="Connecteur droit 2982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3" name="Groupe 2952"/>
              <p:cNvGrpSpPr/>
              <p:nvPr/>
            </p:nvGrpSpPr>
            <p:grpSpPr>
              <a:xfrm>
                <a:off x="3633153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70" name="Rectangle 2969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71" name="Rectangle 2970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72" name="Connecteur droit 2971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3" name="Connecteur droit 2972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4" name="Connecteur droit 2973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5" name="Connecteur droit 2974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6" name="Connecteur droit 2975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4" name="Groupe 2953"/>
              <p:cNvGrpSpPr/>
              <p:nvPr/>
            </p:nvGrpSpPr>
            <p:grpSpPr>
              <a:xfrm>
                <a:off x="3787933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63" name="Rectangle 296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64" name="Rectangle 2963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65" name="Connecteur droit 2964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6" name="Connecteur droit 2965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7" name="Connecteur droit 2966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8" name="Connecteur droit 2967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9" name="Connecteur droit 2968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5" name="Groupe 2954"/>
              <p:cNvGrpSpPr/>
              <p:nvPr/>
            </p:nvGrpSpPr>
            <p:grpSpPr>
              <a:xfrm>
                <a:off x="3945096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956" name="Rectangle 295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57" name="Rectangle 2956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958" name="Connecteur droit 2957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9" name="Connecteur droit 2958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0" name="Connecteur droit 2959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1" name="Connecteur droit 2960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2" name="Connecteur droit 2961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54" name="Groupe 2453"/>
            <p:cNvGrpSpPr/>
            <p:nvPr/>
          </p:nvGrpSpPr>
          <p:grpSpPr>
            <a:xfrm>
              <a:off x="4563844" y="2165315"/>
              <a:ext cx="973515" cy="312295"/>
              <a:chOff x="3138904" y="1890995"/>
              <a:chExt cx="973515" cy="312295"/>
            </a:xfrm>
          </p:grpSpPr>
          <p:grpSp>
            <p:nvGrpSpPr>
              <p:cNvPr id="2864" name="Groupe 2863"/>
              <p:cNvGrpSpPr/>
              <p:nvPr/>
            </p:nvGrpSpPr>
            <p:grpSpPr>
              <a:xfrm>
                <a:off x="3166428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936" name="Rectangle 293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37" name="Rectangle 2936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938" name="Groupe 2937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939" name="Groupe 2938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944" name="Rectangle 2943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45" name="Connecteur droit 2944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6" name="Connecteur droit 2945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7" name="Connecteur droit 2946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48" name="Ellipse 2947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40" name="Groupe 2939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941" name="Connecteur droit 2940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2" name="Connecteur droit 2941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43" name="Rectangle à coins arrondis 2942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65" name="Rectangle 2864"/>
              <p:cNvSpPr/>
              <p:nvPr/>
            </p:nvSpPr>
            <p:spPr>
              <a:xfrm>
                <a:off x="3138904" y="1890995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66" name="Groupe 2865"/>
              <p:cNvGrpSpPr/>
              <p:nvPr/>
            </p:nvGrpSpPr>
            <p:grpSpPr>
              <a:xfrm>
                <a:off x="3321209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923" name="Rectangle 292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24" name="Rectangle 2923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925" name="Groupe 2924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926" name="Groupe 2925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931" name="Rectangle 2930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32" name="Connecteur droit 2931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3" name="Connecteur droit 2932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4" name="Connecteur droit 2933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35" name="Ellipse 2934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27" name="Groupe 2926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928" name="Connecteur droit 2927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9" name="Connecteur droit 2928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30" name="Rectangle à coins arrondis 2929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7" name="Groupe 2866"/>
              <p:cNvGrpSpPr/>
              <p:nvPr/>
            </p:nvGrpSpPr>
            <p:grpSpPr>
              <a:xfrm>
                <a:off x="3475990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910" name="Rectangle 2909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11" name="Rectangle 2910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912" name="Groupe 2911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913" name="Groupe 2912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918" name="Rectangle 2917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19" name="Connecteur droit 2918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0" name="Connecteur droit 2919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1" name="Connecteur droit 2920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22" name="Ellipse 2921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14" name="Groupe 2913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915" name="Connecteur droit 2914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6" name="Connecteur droit 2915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17" name="Rectangle à coins arrondis 2916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8" name="Groupe 2867"/>
              <p:cNvGrpSpPr/>
              <p:nvPr/>
            </p:nvGrpSpPr>
            <p:grpSpPr>
              <a:xfrm>
                <a:off x="3630771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897" name="Rectangle 289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98" name="Rectangle 2897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99" name="Groupe 2898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900" name="Groupe 2899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905" name="Rectangle 2904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06" name="Connecteur droit 2905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7" name="Connecteur droit 2906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8" name="Connecteur droit 2907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09" name="Ellipse 2908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01" name="Groupe 2900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902" name="Connecteur droit 2901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3" name="Connecteur droit 2902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04" name="Rectangle à coins arrondis 2903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9" name="Groupe 2868"/>
              <p:cNvGrpSpPr/>
              <p:nvPr/>
            </p:nvGrpSpPr>
            <p:grpSpPr>
              <a:xfrm>
                <a:off x="3785552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884" name="Rectangle 288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85" name="Rectangle 2884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86" name="Groupe 2885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887" name="Groupe 2886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892" name="Rectangle 2891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893" name="Connecteur droit 2892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4" name="Connecteur droit 2893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5" name="Connecteur droit 2894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96" name="Ellipse 2895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88" name="Groupe 2887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889" name="Connecteur droit 2888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0" name="Connecteur droit 2889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91" name="Rectangle à coins arrondis 2890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70" name="Groupe 2869"/>
              <p:cNvGrpSpPr/>
              <p:nvPr/>
            </p:nvGrpSpPr>
            <p:grpSpPr>
              <a:xfrm>
                <a:off x="3940333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2871" name="Rectangle 287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72" name="Rectangle 2871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73" name="Groupe 2872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2874" name="Groupe 2873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2879" name="Rectangle 2878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880" name="Connecteur droit 2879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1" name="Connecteur droit 2880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2" name="Connecteur droit 2881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83" name="Ellipse 2882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75" name="Groupe 2874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2876" name="Connecteur droit 2875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7" name="Connecteur droit 2876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78" name="Rectangle à coins arrondis 2877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455" name="Groupe 2454"/>
            <p:cNvGrpSpPr/>
            <p:nvPr/>
          </p:nvGrpSpPr>
          <p:grpSpPr>
            <a:xfrm>
              <a:off x="2719804" y="2548220"/>
              <a:ext cx="973515" cy="312295"/>
              <a:chOff x="3138904" y="1481420"/>
              <a:chExt cx="973515" cy="312295"/>
            </a:xfrm>
          </p:grpSpPr>
          <p:grpSp>
            <p:nvGrpSpPr>
              <p:cNvPr id="2785" name="Groupe 2784"/>
              <p:cNvGrpSpPr/>
              <p:nvPr/>
            </p:nvGrpSpPr>
            <p:grpSpPr>
              <a:xfrm>
                <a:off x="316642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852" name="Rectangle 2851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53" name="Rectangle 2852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54" name="Groupe 2853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855" name="Forme libre 2854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56" name="Connecteur droit 2855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7" name="Connecteur droit 2856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8" name="Connecteur droit 2857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9" name="Connecteur droit 2858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0" name="Connecteur droit 2859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1" name="Connecteur droit 2860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2" name="Connecteur droit 2861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3" name="Connecteur droit 2862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86" name="Rectangle 2785"/>
              <p:cNvSpPr/>
              <p:nvPr/>
            </p:nvSpPr>
            <p:spPr>
              <a:xfrm>
                <a:off x="3138904" y="1481420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87" name="Groupe 2786"/>
              <p:cNvGrpSpPr/>
              <p:nvPr/>
            </p:nvGrpSpPr>
            <p:grpSpPr>
              <a:xfrm>
                <a:off x="332200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840" name="Rectangle 2839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41" name="Rectangle 2840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42" name="Groupe 2841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843" name="Forme libre 2842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44" name="Connecteur droit 2843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5" name="Connecteur droit 2844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6" name="Connecteur droit 2845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7" name="Connecteur droit 2846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8" name="Connecteur droit 2847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9" name="Connecteur droit 2848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0" name="Connecteur droit 2849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1" name="Connecteur droit 2850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88" name="Groupe 2787"/>
              <p:cNvGrpSpPr/>
              <p:nvPr/>
            </p:nvGrpSpPr>
            <p:grpSpPr>
              <a:xfrm>
                <a:off x="347757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828" name="Rectangle 2827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29" name="Rectangle 2828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30" name="Groupe 2829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831" name="Forme libre 2830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32" name="Connecteur droit 2831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3" name="Connecteur droit 2832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4" name="Connecteur droit 2833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5" name="Connecteur droit 2834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6" name="Connecteur droit 2835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7" name="Connecteur droit 2836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8" name="Connecteur droit 2837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39" name="Connecteur droit 2838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89" name="Groupe 2788"/>
              <p:cNvGrpSpPr/>
              <p:nvPr/>
            </p:nvGrpSpPr>
            <p:grpSpPr>
              <a:xfrm>
                <a:off x="363315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816" name="Rectangle 281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17" name="Rectangle 2816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18" name="Groupe 2817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819" name="Forme libre 2818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20" name="Connecteur droit 2819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1" name="Connecteur droit 2820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2" name="Connecteur droit 2821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3" name="Connecteur droit 2822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4" name="Connecteur droit 2823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5" name="Connecteur droit 2824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6" name="Connecteur droit 2825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7" name="Connecteur droit 2826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90" name="Groupe 2789"/>
              <p:cNvGrpSpPr/>
              <p:nvPr/>
            </p:nvGrpSpPr>
            <p:grpSpPr>
              <a:xfrm>
                <a:off x="378872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804" name="Rectangle 280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05" name="Rectangle 2804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806" name="Groupe 2805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807" name="Forme libre 2806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808" name="Connecteur droit 2807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9" name="Connecteur droit 2808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0" name="Connecteur droit 2809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1" name="Connecteur droit 2810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2" name="Connecteur droit 2811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3" name="Connecteur droit 2812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4" name="Connecteur droit 2813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5" name="Connecteur droit 2814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91" name="Groupe 2790"/>
              <p:cNvGrpSpPr/>
              <p:nvPr/>
            </p:nvGrpSpPr>
            <p:grpSpPr>
              <a:xfrm>
                <a:off x="394430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792" name="Rectangle 2791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3" name="Rectangle 2792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94" name="Groupe 2793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795" name="Forme libre 2794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796" name="Connecteur droit 2795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7" name="Connecteur droit 2796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8" name="Connecteur droit 2797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9" name="Connecteur droit 2798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0" name="Connecteur droit 2799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1" name="Connecteur droit 2800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2" name="Connecteur droit 2801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3" name="Connecteur droit 2802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56" name="Groupe 2455"/>
            <p:cNvGrpSpPr/>
            <p:nvPr/>
          </p:nvGrpSpPr>
          <p:grpSpPr>
            <a:xfrm>
              <a:off x="9615904" y="2896359"/>
              <a:ext cx="973515" cy="312295"/>
              <a:chOff x="3138904" y="2317239"/>
              <a:chExt cx="973515" cy="312295"/>
            </a:xfrm>
          </p:grpSpPr>
          <p:sp>
            <p:nvSpPr>
              <p:cNvPr id="2706" name="Rectangle 2705"/>
              <p:cNvSpPr/>
              <p:nvPr/>
            </p:nvSpPr>
            <p:spPr>
              <a:xfrm>
                <a:off x="3138904" y="2317239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07" name="Groupe 2706"/>
              <p:cNvGrpSpPr/>
              <p:nvPr/>
            </p:nvGrpSpPr>
            <p:grpSpPr>
              <a:xfrm>
                <a:off x="3164046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73" name="Rectangle 277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4" name="Rectangle 2773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75" name="Groupe 2774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76" name="Connecteur droit 2775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7" name="Connecteur droit 2776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8" name="Connecteur droit 2777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9" name="Connecteur droit 2778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0" name="Connecteur droit 2779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1" name="Connecteur droit 2780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2" name="Connecteur droit 2781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3" name="Connecteur droit 2782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4" name="Connecteur droit 2783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08" name="Groupe 2707"/>
              <p:cNvGrpSpPr/>
              <p:nvPr/>
            </p:nvGrpSpPr>
            <p:grpSpPr>
              <a:xfrm>
                <a:off x="3321209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61" name="Rectangle 276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62" name="Rectangle 2761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63" name="Groupe 2762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64" name="Connecteur droit 2763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5" name="Connecteur droit 2764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6" name="Connecteur droit 2765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7" name="Connecteur droit 2766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8" name="Connecteur droit 2767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9" name="Connecteur droit 2768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0" name="Connecteur droit 2769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1" name="Connecteur droit 2770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2" name="Connecteur droit 2771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09" name="Groupe 2708"/>
              <p:cNvGrpSpPr/>
              <p:nvPr/>
            </p:nvGrpSpPr>
            <p:grpSpPr>
              <a:xfrm>
                <a:off x="3475989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49" name="Rectangle 274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0" name="Rectangle 2749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51" name="Groupe 2750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52" name="Connecteur droit 2751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3" name="Connecteur droit 2752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4" name="Connecteur droit 2753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5" name="Connecteur droit 2754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6" name="Connecteur droit 2755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7" name="Connecteur droit 2756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8" name="Connecteur droit 2757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9" name="Connecteur droit 2758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0" name="Connecteur droit 2759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10" name="Groupe 2709"/>
              <p:cNvGrpSpPr/>
              <p:nvPr/>
            </p:nvGrpSpPr>
            <p:grpSpPr>
              <a:xfrm>
                <a:off x="3633152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37" name="Rectangle 273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8" name="Rectangle 2737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39" name="Groupe 2738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40" name="Connecteur droit 2739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1" name="Connecteur droit 2740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2" name="Connecteur droit 2741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3" name="Connecteur droit 2742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4" name="Connecteur droit 2743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5" name="Connecteur droit 2744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6" name="Connecteur droit 2745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7" name="Connecteur droit 2746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8" name="Connecteur droit 2747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11" name="Groupe 2710"/>
              <p:cNvGrpSpPr/>
              <p:nvPr/>
            </p:nvGrpSpPr>
            <p:grpSpPr>
              <a:xfrm>
                <a:off x="3787933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25" name="Rectangle 272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6" name="Rectangle 2725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27" name="Groupe 2726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28" name="Connecteur droit 2727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9" name="Connecteur droit 2728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0" name="Connecteur droit 2729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1" name="Connecteur droit 2730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2" name="Connecteur droit 2731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3" name="Connecteur droit 2732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4" name="Connecteur droit 2733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5" name="Connecteur droit 2734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6" name="Connecteur droit 2735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12" name="Groupe 2711"/>
              <p:cNvGrpSpPr/>
              <p:nvPr/>
            </p:nvGrpSpPr>
            <p:grpSpPr>
              <a:xfrm>
                <a:off x="3945096" y="2346653"/>
                <a:ext cx="144622" cy="270325"/>
                <a:chOff x="2778284" y="2172822"/>
                <a:chExt cx="144622" cy="270325"/>
              </a:xfrm>
            </p:grpSpPr>
            <p:sp>
              <p:nvSpPr>
                <p:cNvPr id="2713" name="Rectangle 271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4" name="Rectangle 2713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715" name="Groupe 2714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716" name="Connecteur droit 2715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7" name="Connecteur droit 2716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8" name="Connecteur droit 2717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9" name="Connecteur droit 2718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0" name="Connecteur droit 2719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1" name="Connecteur droit 2720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2" name="Connecteur droit 2721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3" name="Connecteur droit 2722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24" name="Connecteur droit 2723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57" name="Groupe 2456"/>
            <p:cNvGrpSpPr/>
            <p:nvPr/>
          </p:nvGrpSpPr>
          <p:grpSpPr>
            <a:xfrm>
              <a:off x="9615904" y="3246403"/>
              <a:ext cx="973515" cy="312295"/>
              <a:chOff x="3138904" y="2667283"/>
              <a:chExt cx="973515" cy="312295"/>
            </a:xfrm>
          </p:grpSpPr>
          <p:grpSp>
            <p:nvGrpSpPr>
              <p:cNvPr id="2657" name="Groupe 2656"/>
              <p:cNvGrpSpPr/>
              <p:nvPr/>
            </p:nvGrpSpPr>
            <p:grpSpPr>
              <a:xfrm>
                <a:off x="3164046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99" name="Rectangle 269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0" name="Rectangle 2699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701" name="Connecteur droit 2700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2" name="Connecteur droit 2701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3" name="Connecteur droit 2702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4" name="Connecteur droit 2703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5" name="Connecteur droit 2704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58" name="Rectangle 2657"/>
              <p:cNvSpPr/>
              <p:nvPr/>
            </p:nvSpPr>
            <p:spPr>
              <a:xfrm>
                <a:off x="3138904" y="2667283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59" name="Groupe 2658"/>
              <p:cNvGrpSpPr/>
              <p:nvPr/>
            </p:nvGrpSpPr>
            <p:grpSpPr>
              <a:xfrm>
                <a:off x="3321209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92" name="Rectangle 2691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3" name="Rectangle 2692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694" name="Connecteur droit 2693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5" name="Connecteur droit 2694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6" name="Connecteur droit 2695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7" name="Connecteur droit 2696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8" name="Connecteur droit 2697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0" name="Groupe 2659"/>
              <p:cNvGrpSpPr/>
              <p:nvPr/>
            </p:nvGrpSpPr>
            <p:grpSpPr>
              <a:xfrm>
                <a:off x="3475990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85" name="Rectangle 268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6" name="Rectangle 2685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687" name="Connecteur droit 2686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8" name="Connecteur droit 2687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9" name="Connecteur droit 2688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0" name="Connecteur droit 2689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1" name="Connecteur droit 2690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1" name="Groupe 2660"/>
              <p:cNvGrpSpPr/>
              <p:nvPr/>
            </p:nvGrpSpPr>
            <p:grpSpPr>
              <a:xfrm>
                <a:off x="3633153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78" name="Rectangle 2677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9" name="Rectangle 2678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680" name="Connecteur droit 2679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1" name="Connecteur droit 2680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2" name="Connecteur droit 2681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3" name="Connecteur droit 2682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4" name="Connecteur droit 2683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2" name="Groupe 2661"/>
              <p:cNvGrpSpPr/>
              <p:nvPr/>
            </p:nvGrpSpPr>
            <p:grpSpPr>
              <a:xfrm>
                <a:off x="3787933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71" name="Rectangle 267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2" name="Rectangle 2671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673" name="Connecteur droit 2672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4" name="Connecteur droit 2673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5" name="Connecteur droit 2674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6" name="Connecteur droit 2675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7" name="Connecteur droit 2676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3" name="Groupe 2662"/>
              <p:cNvGrpSpPr/>
              <p:nvPr/>
            </p:nvGrpSpPr>
            <p:grpSpPr>
              <a:xfrm>
                <a:off x="3945096" y="2695903"/>
                <a:ext cx="144622" cy="270325"/>
                <a:chOff x="2778284" y="2495878"/>
                <a:chExt cx="144622" cy="270325"/>
              </a:xfrm>
            </p:grpSpPr>
            <p:sp>
              <p:nvSpPr>
                <p:cNvPr id="2664" name="Rectangle 266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65" name="Rectangle 2664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666" name="Connecteur droit 2665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7" name="Connecteur droit 2666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8" name="Connecteur droit 2667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9" name="Connecteur droit 2668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0" name="Connecteur droit 2669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58" name="Groupe 2457"/>
            <p:cNvGrpSpPr/>
            <p:nvPr/>
          </p:nvGrpSpPr>
          <p:grpSpPr>
            <a:xfrm>
              <a:off x="9615904" y="3607400"/>
              <a:ext cx="973515" cy="312295"/>
              <a:chOff x="3138904" y="1481420"/>
              <a:chExt cx="973515" cy="312295"/>
            </a:xfrm>
          </p:grpSpPr>
          <p:grpSp>
            <p:nvGrpSpPr>
              <p:cNvPr id="2578" name="Groupe 2577"/>
              <p:cNvGrpSpPr/>
              <p:nvPr/>
            </p:nvGrpSpPr>
            <p:grpSpPr>
              <a:xfrm>
                <a:off x="316642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645" name="Rectangle 264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46" name="Rectangle 2645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647" name="Groupe 2646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648" name="Forme libre 2647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49" name="Connecteur droit 2648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0" name="Connecteur droit 2649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1" name="Connecteur droit 2650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2" name="Connecteur droit 2651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3" name="Connecteur droit 2652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4" name="Connecteur droit 2653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5" name="Connecteur droit 2654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6" name="Connecteur droit 2655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79" name="Rectangle 2578"/>
              <p:cNvSpPr/>
              <p:nvPr/>
            </p:nvSpPr>
            <p:spPr>
              <a:xfrm>
                <a:off x="3138904" y="1481420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80" name="Groupe 2579"/>
              <p:cNvGrpSpPr/>
              <p:nvPr/>
            </p:nvGrpSpPr>
            <p:grpSpPr>
              <a:xfrm>
                <a:off x="332200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633" name="Rectangle 263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4" name="Rectangle 2633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635" name="Groupe 2634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636" name="Forme libre 2635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37" name="Connecteur droit 2636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8" name="Connecteur droit 2637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9" name="Connecteur droit 2638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0" name="Connecteur droit 2639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1" name="Connecteur droit 2640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2" name="Connecteur droit 2641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3" name="Connecteur droit 2642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44" name="Connecteur droit 2643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81" name="Groupe 2580"/>
              <p:cNvGrpSpPr/>
              <p:nvPr/>
            </p:nvGrpSpPr>
            <p:grpSpPr>
              <a:xfrm>
                <a:off x="347757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621" name="Rectangle 262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2" name="Rectangle 2621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623" name="Groupe 2622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624" name="Forme libre 2623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25" name="Connecteur droit 2624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6" name="Connecteur droit 2625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7" name="Connecteur droit 2626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8" name="Connecteur droit 2627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9" name="Connecteur droit 2628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0" name="Connecteur droit 2629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1" name="Connecteur droit 2630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32" name="Connecteur droit 2631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82" name="Groupe 2581"/>
              <p:cNvGrpSpPr/>
              <p:nvPr/>
            </p:nvGrpSpPr>
            <p:grpSpPr>
              <a:xfrm>
                <a:off x="363315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609" name="Rectangle 260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0" name="Rectangle 2609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611" name="Groupe 2610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612" name="Forme libre 2611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13" name="Connecteur droit 2612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4" name="Connecteur droit 2613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5" name="Connecteur droit 2614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6" name="Connecteur droit 2615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7" name="Connecteur droit 2616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8" name="Connecteur droit 2617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19" name="Connecteur droit 2618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20" name="Connecteur droit 2619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83" name="Groupe 2582"/>
              <p:cNvGrpSpPr/>
              <p:nvPr/>
            </p:nvGrpSpPr>
            <p:grpSpPr>
              <a:xfrm>
                <a:off x="3788728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597" name="Rectangle 259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98" name="Rectangle 2597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99" name="Groupe 2598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600" name="Forme libre 2599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01" name="Connecteur droit 2600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2" name="Connecteur droit 2601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3" name="Connecteur droit 2602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4" name="Connecteur droit 2603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5" name="Connecteur droit 2604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6" name="Connecteur droit 2605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7" name="Connecteur droit 2606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8" name="Connecteur droit 2607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84" name="Groupe 2583"/>
              <p:cNvGrpSpPr/>
              <p:nvPr/>
            </p:nvGrpSpPr>
            <p:grpSpPr>
              <a:xfrm>
                <a:off x="3944303" y="1514009"/>
                <a:ext cx="144622" cy="270325"/>
                <a:chOff x="3166428" y="1514009"/>
                <a:chExt cx="144622" cy="270325"/>
              </a:xfrm>
            </p:grpSpPr>
            <p:sp>
              <p:nvSpPr>
                <p:cNvPr id="2585" name="Rectangle 2584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86" name="Rectangle 2585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87" name="Groupe 2586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588" name="Forme libre 2587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589" name="Connecteur droit 2588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0" name="Connecteur droit 2589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1" name="Connecteur droit 2590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2" name="Connecteur droit 2591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3" name="Connecteur droit 2592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4" name="Connecteur droit 2593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5" name="Connecteur droit 2594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6" name="Connecteur droit 2595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59" name="Groupe 2458"/>
            <p:cNvGrpSpPr/>
            <p:nvPr/>
          </p:nvGrpSpPr>
          <p:grpSpPr>
            <a:xfrm>
              <a:off x="7170836" y="5910069"/>
              <a:ext cx="510441" cy="312295"/>
              <a:chOff x="6941284" y="5205219"/>
              <a:chExt cx="510441" cy="312295"/>
            </a:xfrm>
          </p:grpSpPr>
          <p:sp>
            <p:nvSpPr>
              <p:cNvPr id="2538" name="Rectangle 2537"/>
              <p:cNvSpPr/>
              <p:nvPr/>
            </p:nvSpPr>
            <p:spPr>
              <a:xfrm>
                <a:off x="6941284" y="5205219"/>
                <a:ext cx="510441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39" name="Groupe 2538"/>
              <p:cNvGrpSpPr/>
              <p:nvPr/>
            </p:nvGrpSpPr>
            <p:grpSpPr>
              <a:xfrm>
                <a:off x="6966426" y="5234633"/>
                <a:ext cx="144622" cy="270325"/>
                <a:chOff x="2778284" y="2172822"/>
                <a:chExt cx="144622" cy="270325"/>
              </a:xfrm>
            </p:grpSpPr>
            <p:sp>
              <p:nvSpPr>
                <p:cNvPr id="2566" name="Rectangle 256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67" name="Rectangle 2566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68" name="Groupe 2567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569" name="Connecteur droit 2568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0" name="Connecteur droit 2569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1" name="Connecteur droit 2570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2" name="Connecteur droit 2571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3" name="Connecteur droit 2572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4" name="Connecteur droit 2573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5" name="Connecteur droit 2574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6" name="Connecteur droit 2575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7" name="Connecteur droit 2576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40" name="Groupe 2539"/>
              <p:cNvGrpSpPr/>
              <p:nvPr/>
            </p:nvGrpSpPr>
            <p:grpSpPr>
              <a:xfrm>
                <a:off x="7123589" y="5234633"/>
                <a:ext cx="144622" cy="270325"/>
                <a:chOff x="2778284" y="2172822"/>
                <a:chExt cx="144622" cy="270325"/>
              </a:xfrm>
            </p:grpSpPr>
            <p:sp>
              <p:nvSpPr>
                <p:cNvPr id="2554" name="Rectangle 255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55" name="Rectangle 2554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56" name="Groupe 2555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557" name="Connecteur droit 2556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8" name="Connecteur droit 2557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9" name="Connecteur droit 2558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0" name="Connecteur droit 2559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1" name="Connecteur droit 2560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2" name="Connecteur droit 2561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3" name="Connecteur droit 2562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4" name="Connecteur droit 2563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5" name="Connecteur droit 2564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541" name="Groupe 2540"/>
              <p:cNvGrpSpPr/>
              <p:nvPr/>
            </p:nvGrpSpPr>
            <p:grpSpPr>
              <a:xfrm>
                <a:off x="7278369" y="5234633"/>
                <a:ext cx="144622" cy="270325"/>
                <a:chOff x="2778284" y="2172822"/>
                <a:chExt cx="144622" cy="270325"/>
              </a:xfrm>
            </p:grpSpPr>
            <p:sp>
              <p:nvSpPr>
                <p:cNvPr id="2542" name="Rectangle 2541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43" name="Rectangle 2542"/>
                <p:cNvSpPr/>
                <p:nvPr/>
              </p:nvSpPr>
              <p:spPr>
                <a:xfrm>
                  <a:off x="2803193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S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44" name="Groupe 2543"/>
                <p:cNvGrpSpPr/>
                <p:nvPr/>
              </p:nvGrpSpPr>
              <p:grpSpPr>
                <a:xfrm>
                  <a:off x="2802466" y="2196305"/>
                  <a:ext cx="95514" cy="65352"/>
                  <a:chOff x="2802466" y="2196305"/>
                  <a:chExt cx="95514" cy="65352"/>
                </a:xfrm>
              </p:grpSpPr>
              <p:cxnSp>
                <p:nvCxnSpPr>
                  <p:cNvPr id="2545" name="Connecteur droit 2544"/>
                  <p:cNvCxnSpPr/>
                  <p:nvPr/>
                </p:nvCxnSpPr>
                <p:spPr>
                  <a:xfrm>
                    <a:off x="2802466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6" name="Connecteur droit 2545"/>
                  <p:cNvCxnSpPr/>
                  <p:nvPr/>
                </p:nvCxnSpPr>
                <p:spPr>
                  <a:xfrm flipV="1">
                    <a:off x="2804847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7" name="Connecteur droit 2546"/>
                  <p:cNvCxnSpPr/>
                  <p:nvPr/>
                </p:nvCxnSpPr>
                <p:spPr>
                  <a:xfrm flipV="1">
                    <a:off x="2821516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8" name="Connecteur droit 2547"/>
                  <p:cNvCxnSpPr/>
                  <p:nvPr/>
                </p:nvCxnSpPr>
                <p:spPr>
                  <a:xfrm>
                    <a:off x="2854849" y="2199746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9" name="Connecteur droit 2548"/>
                  <p:cNvCxnSpPr/>
                  <p:nvPr/>
                </p:nvCxnSpPr>
                <p:spPr>
                  <a:xfrm flipV="1">
                    <a:off x="2852468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0" name="Connecteur droit 2549"/>
                  <p:cNvCxnSpPr/>
                  <p:nvPr/>
                </p:nvCxnSpPr>
                <p:spPr>
                  <a:xfrm flipV="1">
                    <a:off x="2878661" y="2196306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1" name="Connecteur droit 2550"/>
                  <p:cNvCxnSpPr/>
                  <p:nvPr/>
                </p:nvCxnSpPr>
                <p:spPr>
                  <a:xfrm>
                    <a:off x="2816753" y="2256896"/>
                    <a:ext cx="360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2" name="Connecteur droit 2551"/>
                  <p:cNvCxnSpPr/>
                  <p:nvPr/>
                </p:nvCxnSpPr>
                <p:spPr>
                  <a:xfrm>
                    <a:off x="2873902" y="2256895"/>
                    <a:ext cx="21600" cy="0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3" name="Connecteur droit 2552"/>
                  <p:cNvCxnSpPr/>
                  <p:nvPr/>
                </p:nvCxnSpPr>
                <p:spPr>
                  <a:xfrm flipV="1">
                    <a:off x="2897715" y="2196305"/>
                    <a:ext cx="265" cy="65351"/>
                  </a:xfrm>
                  <a:prstGeom prst="line">
                    <a:avLst/>
                  </a:prstGeom>
                  <a:ln w="1270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60" name="Groupe 2459"/>
            <p:cNvGrpSpPr/>
            <p:nvPr/>
          </p:nvGrpSpPr>
          <p:grpSpPr>
            <a:xfrm>
              <a:off x="7170836" y="5555263"/>
              <a:ext cx="510441" cy="312295"/>
              <a:chOff x="6941284" y="5555263"/>
              <a:chExt cx="510441" cy="312295"/>
            </a:xfrm>
          </p:grpSpPr>
          <p:grpSp>
            <p:nvGrpSpPr>
              <p:cNvPr id="2513" name="Groupe 2512"/>
              <p:cNvGrpSpPr/>
              <p:nvPr/>
            </p:nvGrpSpPr>
            <p:grpSpPr>
              <a:xfrm>
                <a:off x="6966426" y="5583883"/>
                <a:ext cx="144622" cy="270325"/>
                <a:chOff x="2778284" y="2495878"/>
                <a:chExt cx="144622" cy="270325"/>
              </a:xfrm>
            </p:grpSpPr>
            <p:sp>
              <p:nvSpPr>
                <p:cNvPr id="2531" name="Rectangle 253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32" name="Rectangle 2531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533" name="Connecteur droit 2532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4" name="Connecteur droit 2533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5" name="Connecteur droit 2534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6" name="Connecteur droit 2535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7" name="Connecteur droit 2536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14" name="Rectangle 2513"/>
              <p:cNvSpPr/>
              <p:nvPr/>
            </p:nvSpPr>
            <p:spPr>
              <a:xfrm>
                <a:off x="6941284" y="5555263"/>
                <a:ext cx="510441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15" name="Groupe 2514"/>
              <p:cNvGrpSpPr/>
              <p:nvPr/>
            </p:nvGrpSpPr>
            <p:grpSpPr>
              <a:xfrm>
                <a:off x="7123589" y="5583883"/>
                <a:ext cx="144622" cy="270325"/>
                <a:chOff x="2778284" y="2495878"/>
                <a:chExt cx="144622" cy="270325"/>
              </a:xfrm>
            </p:grpSpPr>
            <p:sp>
              <p:nvSpPr>
                <p:cNvPr id="2524" name="Rectangle 252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25" name="Rectangle 2524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526" name="Connecteur droit 2525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7" name="Connecteur droit 2526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8" name="Connecteur droit 2527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9" name="Connecteur droit 2528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0" name="Connecteur droit 2529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6" name="Groupe 2515"/>
              <p:cNvGrpSpPr/>
              <p:nvPr/>
            </p:nvGrpSpPr>
            <p:grpSpPr>
              <a:xfrm>
                <a:off x="7278370" y="5583883"/>
                <a:ext cx="144622" cy="270325"/>
                <a:chOff x="2778284" y="2495878"/>
                <a:chExt cx="144622" cy="270325"/>
              </a:xfrm>
            </p:grpSpPr>
            <p:sp>
              <p:nvSpPr>
                <p:cNvPr id="2517" name="Rectangle 251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778284" y="2495878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18" name="Rectangle 2517"/>
                <p:cNvSpPr/>
                <p:nvPr/>
              </p:nvSpPr>
              <p:spPr>
                <a:xfrm>
                  <a:off x="2803193" y="2550759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F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cxnSp>
              <p:nvCxnSpPr>
                <p:cNvPr id="2519" name="Connecteur droit 2518"/>
                <p:cNvCxnSpPr/>
                <p:nvPr/>
              </p:nvCxnSpPr>
              <p:spPr>
                <a:xfrm>
                  <a:off x="2795588" y="2584715"/>
                  <a:ext cx="111918" cy="0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0" name="Connecteur droit 2519"/>
                <p:cNvCxnSpPr/>
                <p:nvPr/>
              </p:nvCxnSpPr>
              <p:spPr>
                <a:xfrm flipV="1">
                  <a:off x="2807229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1" name="Connecteur droit 2520"/>
                <p:cNvCxnSpPr/>
                <p:nvPr/>
              </p:nvCxnSpPr>
              <p:spPr>
                <a:xfrm flipV="1">
                  <a:off x="2833422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2" name="Connecteur droit 2521"/>
                <p:cNvCxnSpPr/>
                <p:nvPr/>
              </p:nvCxnSpPr>
              <p:spPr>
                <a:xfrm flipV="1">
                  <a:off x="2869141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3" name="Connecteur droit 2522"/>
                <p:cNvCxnSpPr/>
                <p:nvPr/>
              </p:nvCxnSpPr>
              <p:spPr>
                <a:xfrm flipV="1">
                  <a:off x="2892953" y="2519362"/>
                  <a:ext cx="265" cy="65351"/>
                </a:xfrm>
                <a:prstGeom prst="line">
                  <a:avLst/>
                </a:prstGeom>
                <a:ln w="12700">
                  <a:solidFill>
                    <a:srgbClr val="6600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61" name="Groupe 2460"/>
            <p:cNvGrpSpPr/>
            <p:nvPr/>
          </p:nvGrpSpPr>
          <p:grpSpPr>
            <a:xfrm>
              <a:off x="7170836" y="5197122"/>
              <a:ext cx="510441" cy="312295"/>
              <a:chOff x="6941284" y="5916260"/>
              <a:chExt cx="510441" cy="312295"/>
            </a:xfrm>
          </p:grpSpPr>
          <p:grpSp>
            <p:nvGrpSpPr>
              <p:cNvPr id="2473" name="Groupe 2472"/>
              <p:cNvGrpSpPr/>
              <p:nvPr/>
            </p:nvGrpSpPr>
            <p:grpSpPr>
              <a:xfrm>
                <a:off x="6968808" y="5948849"/>
                <a:ext cx="144622" cy="270325"/>
                <a:chOff x="3166428" y="1514009"/>
                <a:chExt cx="144622" cy="270325"/>
              </a:xfrm>
            </p:grpSpPr>
            <p:sp>
              <p:nvSpPr>
                <p:cNvPr id="2501" name="Rectangle 250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502" name="Rectangle 2501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503" name="Groupe 2502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504" name="Forme libre 2503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505" name="Connecteur droit 2504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6" name="Connecteur droit 2505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7" name="Connecteur droit 2506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8" name="Connecteur droit 2507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9" name="Connecteur droit 2508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0" name="Connecteur droit 2509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1" name="Connecteur droit 2510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2" name="Connecteur droit 2511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474" name="Rectangle 2473"/>
              <p:cNvSpPr/>
              <p:nvPr/>
            </p:nvSpPr>
            <p:spPr>
              <a:xfrm>
                <a:off x="6941284" y="5916260"/>
                <a:ext cx="510441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75" name="Groupe 2474"/>
              <p:cNvGrpSpPr/>
              <p:nvPr/>
            </p:nvGrpSpPr>
            <p:grpSpPr>
              <a:xfrm>
                <a:off x="7124383" y="5948849"/>
                <a:ext cx="144622" cy="270325"/>
                <a:chOff x="3166428" y="1514009"/>
                <a:chExt cx="144622" cy="270325"/>
              </a:xfrm>
            </p:grpSpPr>
            <p:sp>
              <p:nvSpPr>
                <p:cNvPr id="2489" name="Rectangle 248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90" name="Rectangle 2489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491" name="Groupe 2490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492" name="Forme libre 2491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93" name="Connecteur droit 2492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4" name="Connecteur droit 2493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5" name="Connecteur droit 2494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6" name="Connecteur droit 2495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7" name="Connecteur droit 2496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8" name="Connecteur droit 2497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9" name="Connecteur droit 2498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0" name="Connecteur droit 2499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76" name="Groupe 2475"/>
              <p:cNvGrpSpPr/>
              <p:nvPr/>
            </p:nvGrpSpPr>
            <p:grpSpPr>
              <a:xfrm>
                <a:off x="7279958" y="5948849"/>
                <a:ext cx="144622" cy="270325"/>
                <a:chOff x="3166428" y="1514009"/>
                <a:chExt cx="144622" cy="270325"/>
              </a:xfrm>
            </p:grpSpPr>
            <p:sp>
              <p:nvSpPr>
                <p:cNvPr id="2477" name="Rectangle 247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3166428" y="1514009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78" name="Rectangle 2477"/>
                <p:cNvSpPr/>
                <p:nvPr/>
              </p:nvSpPr>
              <p:spPr>
                <a:xfrm>
                  <a:off x="3188956" y="1568890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N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2479" name="Groupe 2478"/>
                <p:cNvGrpSpPr/>
                <p:nvPr/>
              </p:nvGrpSpPr>
              <p:grpSpPr>
                <a:xfrm>
                  <a:off x="3193387" y="1537933"/>
                  <a:ext cx="89563" cy="79229"/>
                  <a:chOff x="6022312" y="1515707"/>
                  <a:chExt cx="294015" cy="260090"/>
                </a:xfrm>
              </p:grpSpPr>
              <p:sp>
                <p:nvSpPr>
                  <p:cNvPr id="2480" name="Forme libre 2479"/>
                  <p:cNvSpPr/>
                  <p:nvPr/>
                </p:nvSpPr>
                <p:spPr>
                  <a:xfrm>
                    <a:off x="6022312" y="1515707"/>
                    <a:ext cx="294015" cy="260090"/>
                  </a:xfrm>
                  <a:custGeom>
                    <a:avLst/>
                    <a:gdLst>
                      <a:gd name="connsiteX0" fmla="*/ 0 w 866775"/>
                      <a:gd name="connsiteY0" fmla="*/ 0 h 766762"/>
                      <a:gd name="connsiteX1" fmla="*/ 866775 w 866775"/>
                      <a:gd name="connsiteY1" fmla="*/ 0 h 766762"/>
                      <a:gd name="connsiteX2" fmla="*/ 866775 w 866775"/>
                      <a:gd name="connsiteY2" fmla="*/ 552450 h 766762"/>
                      <a:gd name="connsiteX3" fmla="*/ 700087 w 866775"/>
                      <a:gd name="connsiteY3" fmla="*/ 552450 h 766762"/>
                      <a:gd name="connsiteX4" fmla="*/ 700087 w 866775"/>
                      <a:gd name="connsiteY4" fmla="*/ 647700 h 766762"/>
                      <a:gd name="connsiteX5" fmla="*/ 566737 w 866775"/>
                      <a:gd name="connsiteY5" fmla="*/ 647700 h 766762"/>
                      <a:gd name="connsiteX6" fmla="*/ 566737 w 866775"/>
                      <a:gd name="connsiteY6" fmla="*/ 766762 h 766762"/>
                      <a:gd name="connsiteX7" fmla="*/ 314325 w 866775"/>
                      <a:gd name="connsiteY7" fmla="*/ 766762 h 766762"/>
                      <a:gd name="connsiteX8" fmla="*/ 314325 w 866775"/>
                      <a:gd name="connsiteY8" fmla="*/ 652462 h 766762"/>
                      <a:gd name="connsiteX9" fmla="*/ 176212 w 866775"/>
                      <a:gd name="connsiteY9" fmla="*/ 652462 h 766762"/>
                      <a:gd name="connsiteX10" fmla="*/ 176212 w 866775"/>
                      <a:gd name="connsiteY10" fmla="*/ 547687 h 766762"/>
                      <a:gd name="connsiteX11" fmla="*/ 4762 w 866775"/>
                      <a:gd name="connsiteY11" fmla="*/ 547687 h 766762"/>
                      <a:gd name="connsiteX12" fmla="*/ 0 w 866775"/>
                      <a:gd name="connsiteY12" fmla="*/ 0 h 766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66775" h="766762">
                        <a:moveTo>
                          <a:pt x="0" y="0"/>
                        </a:moveTo>
                        <a:lnTo>
                          <a:pt x="866775" y="0"/>
                        </a:lnTo>
                        <a:lnTo>
                          <a:pt x="866775" y="552450"/>
                        </a:lnTo>
                        <a:lnTo>
                          <a:pt x="700087" y="552450"/>
                        </a:lnTo>
                        <a:lnTo>
                          <a:pt x="700087" y="647700"/>
                        </a:lnTo>
                        <a:lnTo>
                          <a:pt x="566737" y="647700"/>
                        </a:lnTo>
                        <a:lnTo>
                          <a:pt x="566737" y="766762"/>
                        </a:lnTo>
                        <a:lnTo>
                          <a:pt x="314325" y="766762"/>
                        </a:lnTo>
                        <a:lnTo>
                          <a:pt x="314325" y="652462"/>
                        </a:lnTo>
                        <a:lnTo>
                          <a:pt x="176212" y="652462"/>
                        </a:lnTo>
                        <a:lnTo>
                          <a:pt x="176212" y="547687"/>
                        </a:lnTo>
                        <a:lnTo>
                          <a:pt x="4762" y="547687"/>
                        </a:lnTo>
                        <a:cubicBezTo>
                          <a:pt x="3175" y="365125"/>
                          <a:pt x="1587" y="182562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6350">
                    <a:solidFill>
                      <a:srgbClr val="66006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81" name="Connecteur droit 2480"/>
                  <p:cNvCxnSpPr/>
                  <p:nvPr/>
                </p:nvCxnSpPr>
                <p:spPr>
                  <a:xfrm>
                    <a:off x="6057852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2" name="Connecteur droit 2481"/>
                  <p:cNvCxnSpPr/>
                  <p:nvPr/>
                </p:nvCxnSpPr>
                <p:spPr>
                  <a:xfrm>
                    <a:off x="609016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3" name="Connecteur droit 2482"/>
                  <p:cNvCxnSpPr/>
                  <p:nvPr/>
                </p:nvCxnSpPr>
                <p:spPr>
                  <a:xfrm>
                    <a:off x="6122471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4" name="Connecteur droit 2483"/>
                  <p:cNvCxnSpPr/>
                  <p:nvPr/>
                </p:nvCxnSpPr>
                <p:spPr>
                  <a:xfrm>
                    <a:off x="615478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5" name="Connecteur droit 2484"/>
                  <p:cNvCxnSpPr/>
                  <p:nvPr/>
                </p:nvCxnSpPr>
                <p:spPr>
                  <a:xfrm>
                    <a:off x="6187090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6" name="Connecteur droit 2485"/>
                  <p:cNvCxnSpPr/>
                  <p:nvPr/>
                </p:nvCxnSpPr>
                <p:spPr>
                  <a:xfrm>
                    <a:off x="6219399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7" name="Connecteur droit 2486"/>
                  <p:cNvCxnSpPr/>
                  <p:nvPr/>
                </p:nvCxnSpPr>
                <p:spPr>
                  <a:xfrm>
                    <a:off x="625170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8" name="Connecteur droit 2487"/>
                  <p:cNvCxnSpPr/>
                  <p:nvPr/>
                </p:nvCxnSpPr>
                <p:spPr>
                  <a:xfrm>
                    <a:off x="6284018" y="1565786"/>
                    <a:ext cx="0" cy="56542"/>
                  </a:xfrm>
                  <a:prstGeom prst="line">
                    <a:avLst/>
                  </a:prstGeom>
                  <a:ln w="6350">
                    <a:solidFill>
                      <a:srgbClr val="66006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2462" name="Connecteur droit 2461"/>
            <p:cNvCxnSpPr/>
            <p:nvPr/>
          </p:nvCxnSpPr>
          <p:spPr>
            <a:xfrm>
              <a:off x="3765550" y="1981200"/>
              <a:ext cx="0" cy="11303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3" name="Connecteur droit 2462"/>
            <p:cNvCxnSpPr/>
            <p:nvPr/>
          </p:nvCxnSpPr>
          <p:spPr>
            <a:xfrm>
              <a:off x="3692525" y="1987550"/>
              <a:ext cx="720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4" name="Connecteur droit 2463"/>
            <p:cNvCxnSpPr/>
            <p:nvPr/>
          </p:nvCxnSpPr>
          <p:spPr>
            <a:xfrm>
              <a:off x="3692525" y="2333625"/>
              <a:ext cx="720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5" name="Connecteur droit 2464"/>
            <p:cNvCxnSpPr/>
            <p:nvPr/>
          </p:nvCxnSpPr>
          <p:spPr>
            <a:xfrm>
              <a:off x="3692525" y="2698750"/>
              <a:ext cx="720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6" name="Connecteur droit 2465"/>
            <p:cNvCxnSpPr/>
            <p:nvPr/>
          </p:nvCxnSpPr>
          <p:spPr>
            <a:xfrm>
              <a:off x="3265487" y="3100387"/>
              <a:ext cx="0" cy="7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7" name="Connecteur droit 2466"/>
            <p:cNvCxnSpPr/>
            <p:nvPr/>
          </p:nvCxnSpPr>
          <p:spPr>
            <a:xfrm>
              <a:off x="3703637" y="3100387"/>
              <a:ext cx="0" cy="7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8" name="Connecteur droit 2467"/>
            <p:cNvCxnSpPr/>
            <p:nvPr/>
          </p:nvCxnSpPr>
          <p:spPr>
            <a:xfrm>
              <a:off x="4046537" y="3100387"/>
              <a:ext cx="0" cy="7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9" name="Connecteur droit 2468"/>
            <p:cNvCxnSpPr/>
            <p:nvPr/>
          </p:nvCxnSpPr>
          <p:spPr>
            <a:xfrm>
              <a:off x="4498975" y="3100387"/>
              <a:ext cx="0" cy="7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0" name="Connecteur droit 2469"/>
            <p:cNvCxnSpPr/>
            <p:nvPr/>
          </p:nvCxnSpPr>
          <p:spPr>
            <a:xfrm>
              <a:off x="4368800" y="3098800"/>
              <a:ext cx="0" cy="88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1" name="Connecteur droit 2470"/>
            <p:cNvCxnSpPr/>
            <p:nvPr/>
          </p:nvCxnSpPr>
          <p:spPr>
            <a:xfrm>
              <a:off x="4360863" y="3912998"/>
              <a:ext cx="903287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2" name="Connecteur droit 2471"/>
            <p:cNvCxnSpPr/>
            <p:nvPr/>
          </p:nvCxnSpPr>
          <p:spPr>
            <a:xfrm>
              <a:off x="5259387" y="3919537"/>
              <a:ext cx="0" cy="720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8" name="Connecteur droit 3077"/>
            <p:cNvCxnSpPr/>
            <p:nvPr/>
          </p:nvCxnSpPr>
          <p:spPr>
            <a:xfrm>
              <a:off x="3711893" y="2329308"/>
              <a:ext cx="844867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79" name="Groupe 3078"/>
            <p:cNvGrpSpPr/>
            <p:nvPr/>
          </p:nvGrpSpPr>
          <p:grpSpPr>
            <a:xfrm>
              <a:off x="8282404" y="3605495"/>
              <a:ext cx="973515" cy="312295"/>
              <a:chOff x="3138904" y="1890995"/>
              <a:chExt cx="973515" cy="312295"/>
            </a:xfrm>
          </p:grpSpPr>
          <p:grpSp>
            <p:nvGrpSpPr>
              <p:cNvPr id="3080" name="Groupe 3079"/>
              <p:cNvGrpSpPr/>
              <p:nvPr/>
            </p:nvGrpSpPr>
            <p:grpSpPr>
              <a:xfrm>
                <a:off x="3166428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52" name="Rectangle 3151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53" name="Rectangle 3152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54" name="Groupe 3153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55" name="Groupe 3154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60" name="Rectangle 3159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61" name="Connecteur droit 3160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62" name="Connecteur droit 3161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63" name="Connecteur droit 3162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64" name="Ellipse 3163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56" name="Groupe 3155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57" name="Connecteur droit 3156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58" name="Connecteur droit 3157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59" name="Rectangle à coins arrondis 3158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3081" name="Rectangle 3080"/>
              <p:cNvSpPr/>
              <p:nvPr/>
            </p:nvSpPr>
            <p:spPr>
              <a:xfrm>
                <a:off x="3138904" y="1890995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082" name="Groupe 3081"/>
              <p:cNvGrpSpPr/>
              <p:nvPr/>
            </p:nvGrpSpPr>
            <p:grpSpPr>
              <a:xfrm>
                <a:off x="3321209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39" name="Rectangle 3138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40" name="Rectangle 3139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41" name="Groupe 3140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42" name="Groupe 3141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47" name="Rectangle 3146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48" name="Connecteur droit 3147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49" name="Connecteur droit 3148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50" name="Connecteur droit 3149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51" name="Ellipse 3150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43" name="Groupe 3142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44" name="Connecteur droit 3143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45" name="Connecteur droit 3144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46" name="Rectangle à coins arrondis 3145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083" name="Groupe 3082"/>
              <p:cNvGrpSpPr/>
              <p:nvPr/>
            </p:nvGrpSpPr>
            <p:grpSpPr>
              <a:xfrm>
                <a:off x="3475990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26" name="Rectangle 3125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27" name="Rectangle 3126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28" name="Groupe 3127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29" name="Groupe 3128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34" name="Rectangle 3133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35" name="Connecteur droit 3134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6" name="Connecteur droit 3135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7" name="Connecteur droit 3136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38" name="Ellipse 3137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30" name="Groupe 3129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31" name="Connecteur droit 3130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2" name="Connecteur droit 3131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33" name="Rectangle à coins arrondis 3132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084" name="Groupe 3083"/>
              <p:cNvGrpSpPr/>
              <p:nvPr/>
            </p:nvGrpSpPr>
            <p:grpSpPr>
              <a:xfrm>
                <a:off x="3630771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13" name="Rectangle 311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14" name="Rectangle 3113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15" name="Groupe 3114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16" name="Groupe 3115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21" name="Rectangle 3120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22" name="Connecteur droit 3121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3" name="Connecteur droit 3122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4" name="Connecteur droit 3123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25" name="Ellipse 3124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17" name="Groupe 3116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18" name="Connecteur droit 3117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9" name="Connecteur droit 3118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20" name="Rectangle à coins arrondis 3119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085" name="Groupe 3084"/>
              <p:cNvGrpSpPr/>
              <p:nvPr/>
            </p:nvGrpSpPr>
            <p:grpSpPr>
              <a:xfrm>
                <a:off x="3785552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00" name="Rectangle 3099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01" name="Rectangle 3100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02" name="Groupe 3101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03" name="Groupe 3102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08" name="Rectangle 3107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09" name="Connecteur droit 3108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0" name="Connecteur droit 3109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1" name="Connecteur droit 3110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12" name="Ellipse 3111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4" name="Groupe 3103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05" name="Connecteur droit 3104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6" name="Connecteur droit 3105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07" name="Rectangle à coins arrondis 3106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086" name="Groupe 3085"/>
              <p:cNvGrpSpPr/>
              <p:nvPr/>
            </p:nvGrpSpPr>
            <p:grpSpPr>
              <a:xfrm>
                <a:off x="3940333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087" name="Rectangle 308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8" name="Rectangle 3087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089" name="Groupe 3088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090" name="Groupe 3089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095" name="Rectangle 3094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096" name="Connecteur droit 3095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7" name="Connecteur droit 3096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8" name="Connecteur droit 3097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99" name="Ellipse 3098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91" name="Groupe 3090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092" name="Connecteur droit 3091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3" name="Connecteur droit 3092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94" name="Rectangle à coins arrondis 3093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3165" name="Connecteur droit 3164"/>
            <p:cNvCxnSpPr/>
            <p:nvPr/>
          </p:nvCxnSpPr>
          <p:spPr>
            <a:xfrm>
              <a:off x="9259253" y="3754248"/>
              <a:ext cx="372427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6" name="Connecteur droit 3165"/>
            <p:cNvCxnSpPr/>
            <p:nvPr/>
          </p:nvCxnSpPr>
          <p:spPr>
            <a:xfrm>
              <a:off x="8809673" y="4340988"/>
              <a:ext cx="1203007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7" name="Connecteur droit 3166"/>
            <p:cNvCxnSpPr/>
            <p:nvPr/>
          </p:nvCxnSpPr>
          <p:spPr>
            <a:xfrm>
              <a:off x="9564370" y="3040380"/>
              <a:ext cx="0" cy="12954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8" name="Connecteur droit 3167"/>
            <p:cNvCxnSpPr/>
            <p:nvPr/>
          </p:nvCxnSpPr>
          <p:spPr>
            <a:xfrm>
              <a:off x="8435340" y="3045588"/>
              <a:ext cx="116586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9" name="Connecteur droit 3168"/>
            <p:cNvCxnSpPr/>
            <p:nvPr/>
          </p:nvCxnSpPr>
          <p:spPr>
            <a:xfrm>
              <a:off x="9206230" y="2598420"/>
              <a:ext cx="0" cy="44958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0" name="Connecteur droit 3169"/>
            <p:cNvCxnSpPr/>
            <p:nvPr/>
          </p:nvCxnSpPr>
          <p:spPr>
            <a:xfrm>
              <a:off x="9555480" y="3403728"/>
              <a:ext cx="762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1" name="Connecteur droit 3170"/>
            <p:cNvCxnSpPr/>
            <p:nvPr/>
          </p:nvCxnSpPr>
          <p:spPr>
            <a:xfrm>
              <a:off x="1394460" y="5811649"/>
              <a:ext cx="578358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2" name="Connecteur droit 3171"/>
            <p:cNvCxnSpPr/>
            <p:nvPr/>
          </p:nvCxnSpPr>
          <p:spPr>
            <a:xfrm>
              <a:off x="7110730" y="4907280"/>
              <a:ext cx="0" cy="115062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3" name="Connecteur droit 3172"/>
            <p:cNvCxnSpPr/>
            <p:nvPr/>
          </p:nvCxnSpPr>
          <p:spPr>
            <a:xfrm>
              <a:off x="7109460" y="6047868"/>
              <a:ext cx="762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4" name="Connecteur droit 3173"/>
            <p:cNvCxnSpPr/>
            <p:nvPr/>
          </p:nvCxnSpPr>
          <p:spPr>
            <a:xfrm>
              <a:off x="7101840" y="5369688"/>
              <a:ext cx="7620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5" name="Connecteur droit 3174"/>
            <p:cNvCxnSpPr/>
            <p:nvPr/>
          </p:nvCxnSpPr>
          <p:spPr>
            <a:xfrm>
              <a:off x="4663440" y="5064888"/>
              <a:ext cx="22098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6" name="Connecteur droit 3175"/>
            <p:cNvCxnSpPr/>
            <p:nvPr/>
          </p:nvCxnSpPr>
          <p:spPr>
            <a:xfrm>
              <a:off x="4878070" y="5013960"/>
              <a:ext cx="0" cy="79248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7" name="Connecteur droit 3176"/>
            <p:cNvCxnSpPr/>
            <p:nvPr/>
          </p:nvCxnSpPr>
          <p:spPr>
            <a:xfrm>
              <a:off x="4664710" y="5013960"/>
              <a:ext cx="0" cy="5334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8" name="Connecteur droit 3177"/>
            <p:cNvCxnSpPr/>
            <p:nvPr/>
          </p:nvCxnSpPr>
          <p:spPr>
            <a:xfrm>
              <a:off x="1403350" y="4998720"/>
              <a:ext cx="0" cy="82296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9" name="Connecteur droit 3178"/>
            <p:cNvCxnSpPr/>
            <p:nvPr/>
          </p:nvCxnSpPr>
          <p:spPr>
            <a:xfrm>
              <a:off x="960120" y="5003928"/>
              <a:ext cx="1013460" cy="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80" name="Groupe 3179"/>
            <p:cNvGrpSpPr/>
            <p:nvPr/>
          </p:nvGrpSpPr>
          <p:grpSpPr>
            <a:xfrm>
              <a:off x="5882104" y="5914355"/>
              <a:ext cx="973515" cy="312295"/>
              <a:chOff x="3138904" y="1890995"/>
              <a:chExt cx="973515" cy="312295"/>
            </a:xfrm>
          </p:grpSpPr>
          <p:grpSp>
            <p:nvGrpSpPr>
              <p:cNvPr id="3181" name="Groupe 3180"/>
              <p:cNvGrpSpPr/>
              <p:nvPr/>
            </p:nvGrpSpPr>
            <p:grpSpPr>
              <a:xfrm>
                <a:off x="3166428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253" name="Rectangle 3252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54" name="Rectangle 3253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255" name="Groupe 3254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256" name="Groupe 3255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261" name="Rectangle 3260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62" name="Connecteur droit 3261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3" name="Connecteur droit 3262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4" name="Connecteur droit 3263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65" name="Ellipse 3264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57" name="Groupe 3256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258" name="Connecteur droit 3257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9" name="Connecteur droit 3258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60" name="Rectangle à coins arrondis 3259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3182" name="Rectangle 3181"/>
              <p:cNvSpPr/>
              <p:nvPr/>
            </p:nvSpPr>
            <p:spPr>
              <a:xfrm>
                <a:off x="3138904" y="1890995"/>
                <a:ext cx="973515" cy="312295"/>
              </a:xfrm>
              <a:prstGeom prst="rect">
                <a:avLst/>
              </a:prstGeom>
              <a:noFill/>
              <a:ln w="28575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83" name="Groupe 3182"/>
              <p:cNvGrpSpPr/>
              <p:nvPr/>
            </p:nvGrpSpPr>
            <p:grpSpPr>
              <a:xfrm>
                <a:off x="3321209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240" name="Rectangle 3239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41" name="Rectangle 3240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242" name="Groupe 3241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243" name="Groupe 3242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248" name="Rectangle 3247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49" name="Connecteur droit 3248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0" name="Connecteur droit 3249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51" name="Connecteur droit 3250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52" name="Ellipse 3251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44" name="Groupe 3243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245" name="Connecteur droit 3244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46" name="Connecteur droit 3245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47" name="Rectangle à coins arrondis 3246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184" name="Groupe 3183"/>
              <p:cNvGrpSpPr/>
              <p:nvPr/>
            </p:nvGrpSpPr>
            <p:grpSpPr>
              <a:xfrm>
                <a:off x="3475990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227" name="Rectangle 3226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28" name="Rectangle 3227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229" name="Groupe 3228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230" name="Groupe 3229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235" name="Rectangle 3234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36" name="Connecteur droit 3235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7" name="Connecteur droit 3236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8" name="Connecteur droit 3237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39" name="Ellipse 3238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31" name="Groupe 3230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232" name="Connecteur droit 3231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3" name="Connecteur droit 3232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34" name="Rectangle à coins arrondis 3233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185" name="Groupe 3184"/>
              <p:cNvGrpSpPr/>
              <p:nvPr/>
            </p:nvGrpSpPr>
            <p:grpSpPr>
              <a:xfrm>
                <a:off x="3630771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214" name="Rectangle 3213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15" name="Rectangle 3214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216" name="Groupe 3215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217" name="Groupe 3216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222" name="Rectangle 3221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23" name="Connecteur droit 3222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4" name="Connecteur droit 3223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5" name="Connecteur droit 3224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26" name="Ellipse 3225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8" name="Groupe 3217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219" name="Connecteur droit 3218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20" name="Connecteur droit 3219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21" name="Rectangle à coins arrondis 3220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186" name="Groupe 3185"/>
              <p:cNvGrpSpPr/>
              <p:nvPr/>
            </p:nvGrpSpPr>
            <p:grpSpPr>
              <a:xfrm>
                <a:off x="3785552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201" name="Rectangle 3200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02" name="Rectangle 3201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203" name="Groupe 3202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204" name="Groupe 3203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209" name="Rectangle 3208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10" name="Connecteur droit 3209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1" name="Connecteur droit 3210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12" name="Connecteur droit 3211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13" name="Ellipse 3212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05" name="Groupe 3204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206" name="Connecteur droit 3205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07" name="Connecteur droit 3206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08" name="Rectangle à coins arrondis 3207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187" name="Groupe 3186"/>
              <p:cNvGrpSpPr/>
              <p:nvPr/>
            </p:nvGrpSpPr>
            <p:grpSpPr>
              <a:xfrm>
                <a:off x="3940333" y="1920409"/>
                <a:ext cx="144622" cy="270325"/>
                <a:chOff x="2568734" y="2172822"/>
                <a:chExt cx="144622" cy="270325"/>
              </a:xfrm>
            </p:grpSpPr>
            <p:sp>
              <p:nvSpPr>
                <p:cNvPr id="3188" name="Rectangle 3187">
                  <a:extLst>
                    <a:ext uri="{FF2B5EF4-FFF2-40B4-BE49-F238E27FC236}">
                      <a16:creationId xmlns:a16="http://schemas.microsoft.com/office/drawing/2014/main" id="{371E75DB-5DAD-4795-8E87-0B40FD019FC8}"/>
                    </a:ext>
                  </a:extLst>
                </p:cNvPr>
                <p:cNvSpPr/>
                <p:nvPr/>
              </p:nvSpPr>
              <p:spPr>
                <a:xfrm>
                  <a:off x="2568734" y="2172822"/>
                  <a:ext cx="144622" cy="250338"/>
                </a:xfrm>
                <a:prstGeom prst="rect">
                  <a:avLst/>
                </a:prstGeom>
                <a:solidFill>
                  <a:srgbClr val="CC66FF"/>
                </a:solidFill>
                <a:ln w="190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89" name="Rectangle 3188"/>
                <p:cNvSpPr/>
                <p:nvPr/>
              </p:nvSpPr>
              <p:spPr>
                <a:xfrm>
                  <a:off x="2591262" y="2227703"/>
                  <a:ext cx="103837" cy="215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800" b="1" kern="0" dirty="0">
                      <a:solidFill>
                        <a:srgbClr val="660066"/>
                      </a:solidFill>
                      <a:latin typeface="Calibri" panose="020F0502020204030204"/>
                      <a:cs typeface="+mn-cs"/>
                    </a:rPr>
                    <a:t>C</a:t>
                  </a:r>
                  <a:endParaRPr lang="en-GB" sz="800" b="1" kern="0" dirty="0">
                    <a:solidFill>
                      <a:srgbClr val="660066"/>
                    </a:solidFill>
                    <a:latin typeface="Calibri" panose="020F0502020204030204"/>
                    <a:cs typeface="+mn-cs"/>
                  </a:endParaRPr>
                </a:p>
              </p:txBody>
            </p:sp>
            <p:grpSp>
              <p:nvGrpSpPr>
                <p:cNvPr id="3190" name="Groupe 3189"/>
                <p:cNvGrpSpPr/>
                <p:nvPr/>
              </p:nvGrpSpPr>
              <p:grpSpPr>
                <a:xfrm>
                  <a:off x="2590801" y="2195512"/>
                  <a:ext cx="109817" cy="86743"/>
                  <a:chOff x="3307557" y="2102644"/>
                  <a:chExt cx="109817" cy="86743"/>
                </a:xfrm>
              </p:grpSpPr>
              <p:grpSp>
                <p:nvGrpSpPr>
                  <p:cNvPr id="3191" name="Groupe 3190"/>
                  <p:cNvGrpSpPr/>
                  <p:nvPr/>
                </p:nvGrpSpPr>
                <p:grpSpPr>
                  <a:xfrm>
                    <a:off x="3381374" y="2109789"/>
                    <a:ext cx="36000" cy="79200"/>
                    <a:chOff x="3452812" y="2097882"/>
                    <a:chExt cx="36000" cy="79200"/>
                  </a:xfrm>
                </p:grpSpPr>
                <p:sp>
                  <p:nvSpPr>
                    <p:cNvPr id="3196" name="Rectangle 3195"/>
                    <p:cNvSpPr/>
                    <p:nvPr/>
                  </p:nvSpPr>
                  <p:spPr>
                    <a:xfrm>
                      <a:off x="3452812" y="2097882"/>
                      <a:ext cx="36000" cy="79200"/>
                    </a:xfrm>
                    <a:prstGeom prst="rect">
                      <a:avLst/>
                    </a:prstGeom>
                    <a:solidFill>
                      <a:srgbClr val="660066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97" name="Connecteur droit 3196"/>
                    <p:cNvCxnSpPr/>
                    <p:nvPr/>
                  </p:nvCxnSpPr>
                  <p:spPr>
                    <a:xfrm flipV="1">
                      <a:off x="3459956" y="2112963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8" name="Connecteur droit 3197"/>
                    <p:cNvCxnSpPr/>
                    <p:nvPr/>
                  </p:nvCxnSpPr>
                  <p:spPr>
                    <a:xfrm flipV="1">
                      <a:off x="3459956" y="2127250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9" name="Connecteur droit 3198"/>
                    <p:cNvCxnSpPr/>
                    <p:nvPr/>
                  </p:nvCxnSpPr>
                  <p:spPr>
                    <a:xfrm flipV="1">
                      <a:off x="3459956" y="2141537"/>
                      <a:ext cx="18000" cy="0"/>
                    </a:xfrm>
                    <a:prstGeom prst="line">
                      <a:avLst/>
                    </a:prstGeom>
                    <a:ln w="31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00" name="Ellipse 3199"/>
                    <p:cNvSpPr/>
                    <p:nvPr/>
                  </p:nvSpPr>
                  <p:spPr>
                    <a:xfrm>
                      <a:off x="3462331" y="2150268"/>
                      <a:ext cx="14400" cy="14400"/>
                    </a:xfrm>
                    <a:prstGeom prst="ellipse">
                      <a:avLst/>
                    </a:prstGeom>
                    <a:noFill/>
                    <a:ln w="3175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92" name="Groupe 3191"/>
                  <p:cNvGrpSpPr/>
                  <p:nvPr/>
                </p:nvGrpSpPr>
                <p:grpSpPr>
                  <a:xfrm>
                    <a:off x="3307557" y="2102644"/>
                    <a:ext cx="83343" cy="86743"/>
                    <a:chOff x="3307557" y="2102644"/>
                    <a:chExt cx="83343" cy="86743"/>
                  </a:xfrm>
                </p:grpSpPr>
                <p:cxnSp>
                  <p:nvCxnSpPr>
                    <p:cNvPr id="3193" name="Connecteur droit 3192"/>
                    <p:cNvCxnSpPr/>
                    <p:nvPr/>
                  </p:nvCxnSpPr>
                  <p:spPr>
                    <a:xfrm flipV="1">
                      <a:off x="3348036" y="2160587"/>
                      <a:ext cx="0" cy="2880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94" name="Connecteur droit 3193"/>
                    <p:cNvCxnSpPr/>
                    <p:nvPr/>
                  </p:nvCxnSpPr>
                  <p:spPr>
                    <a:xfrm flipV="1">
                      <a:off x="3321843" y="2184401"/>
                      <a:ext cx="54000" cy="0"/>
                    </a:xfrm>
                    <a:prstGeom prst="line">
                      <a:avLst/>
                    </a:prstGeom>
                    <a:ln w="9525">
                      <a:solidFill>
                        <a:srgbClr val="66006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95" name="Rectangle à coins arrondis 3194"/>
                    <p:cNvSpPr/>
                    <p:nvPr/>
                  </p:nvSpPr>
                  <p:spPr>
                    <a:xfrm>
                      <a:off x="3307557" y="2102644"/>
                      <a:ext cx="83343" cy="57025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9525">
                      <a:solidFill>
                        <a:srgbClr val="66006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cxnSp>
          <p:nvCxnSpPr>
            <p:cNvPr id="3266" name="Connecteur droit 3265"/>
            <p:cNvCxnSpPr/>
            <p:nvPr/>
          </p:nvCxnSpPr>
          <p:spPr>
            <a:xfrm>
              <a:off x="6363970" y="5806440"/>
              <a:ext cx="0" cy="114300"/>
            </a:xfrm>
            <a:prstGeom prst="line">
              <a:avLst/>
            </a:prstGeom>
            <a:ln w="127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67" name="Groupe 3266"/>
          <p:cNvGrpSpPr/>
          <p:nvPr/>
        </p:nvGrpSpPr>
        <p:grpSpPr>
          <a:xfrm>
            <a:off x="1099938" y="1346616"/>
            <a:ext cx="10246242" cy="4349334"/>
            <a:chOff x="1099938" y="1346616"/>
            <a:chExt cx="10246242" cy="4349334"/>
          </a:xfrm>
        </p:grpSpPr>
        <p:sp>
          <p:nvSpPr>
            <p:cNvPr id="3268" name="Forme libre 3267"/>
            <p:cNvSpPr/>
            <p:nvPr/>
          </p:nvSpPr>
          <p:spPr>
            <a:xfrm>
              <a:off x="7101840" y="3108960"/>
              <a:ext cx="152400" cy="8610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9" name="Forme libre 3268"/>
            <p:cNvSpPr/>
            <p:nvPr/>
          </p:nvSpPr>
          <p:spPr>
            <a:xfrm rot="10800000">
              <a:off x="7680960" y="3108960"/>
              <a:ext cx="152400" cy="8610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0" name="Forme libre 3269"/>
            <p:cNvSpPr/>
            <p:nvPr/>
          </p:nvSpPr>
          <p:spPr>
            <a:xfrm rot="16200000">
              <a:off x="9113520" y="5189220"/>
              <a:ext cx="152400" cy="8610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1" name="Forme libre 3270"/>
            <p:cNvSpPr/>
            <p:nvPr/>
          </p:nvSpPr>
          <p:spPr>
            <a:xfrm rot="5400000" flipH="1">
              <a:off x="1436662" y="3376294"/>
              <a:ext cx="138544" cy="811991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2" name="Forme libre 3271"/>
            <p:cNvSpPr/>
            <p:nvPr/>
          </p:nvSpPr>
          <p:spPr>
            <a:xfrm rot="10800000">
              <a:off x="11231880" y="3017520"/>
              <a:ext cx="114300" cy="7848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3" name="Forme libre 3272"/>
            <p:cNvSpPr/>
            <p:nvPr/>
          </p:nvSpPr>
          <p:spPr>
            <a:xfrm rot="10800000" flipH="1" flipV="1">
              <a:off x="10698480" y="3017520"/>
              <a:ext cx="114300" cy="7848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4" name="Forme libre 3273"/>
            <p:cNvSpPr/>
            <p:nvPr/>
          </p:nvSpPr>
          <p:spPr>
            <a:xfrm rot="3060000" flipH="1" flipV="1">
              <a:off x="8250382" y="1926706"/>
              <a:ext cx="114300" cy="7848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5" name="Forme libre 3274"/>
            <p:cNvSpPr/>
            <p:nvPr/>
          </p:nvSpPr>
          <p:spPr>
            <a:xfrm rot="13380000" flipH="1">
              <a:off x="7997701" y="1346616"/>
              <a:ext cx="75743" cy="893993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6" name="Forme libre 3275"/>
            <p:cNvSpPr/>
            <p:nvPr/>
          </p:nvSpPr>
          <p:spPr>
            <a:xfrm rot="7260000" flipH="1" flipV="1">
              <a:off x="10120166" y="1875443"/>
              <a:ext cx="118511" cy="737073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7" name="Forme libre 3276"/>
            <p:cNvSpPr/>
            <p:nvPr/>
          </p:nvSpPr>
          <p:spPr>
            <a:xfrm rot="19020000" flipH="1" flipV="1">
              <a:off x="5922405" y="3241160"/>
              <a:ext cx="149753" cy="1106455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8" name="Forme libre 3277"/>
            <p:cNvSpPr/>
            <p:nvPr/>
          </p:nvSpPr>
          <p:spPr>
            <a:xfrm rot="2520000" flipH="1" flipV="1">
              <a:off x="6232915" y="4710742"/>
              <a:ext cx="78010" cy="981608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9" name="Forme libre 3278"/>
            <p:cNvSpPr/>
            <p:nvPr/>
          </p:nvSpPr>
          <p:spPr>
            <a:xfrm rot="17940000" flipH="1" flipV="1">
              <a:off x="10530620" y="1475294"/>
              <a:ext cx="97931" cy="953448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0" name="Forme libre 3279"/>
            <p:cNvSpPr/>
            <p:nvPr/>
          </p:nvSpPr>
          <p:spPr>
            <a:xfrm rot="5400000" flipV="1">
              <a:off x="9113520" y="4653511"/>
              <a:ext cx="152400" cy="861060"/>
            </a:xfrm>
            <a:custGeom>
              <a:avLst/>
              <a:gdLst>
                <a:gd name="connsiteX0" fmla="*/ 129540 w 152400"/>
                <a:gd name="connsiteY0" fmla="*/ 0 h 861060"/>
                <a:gd name="connsiteX1" fmla="*/ 0 w 152400"/>
                <a:gd name="connsiteY1" fmla="*/ 0 h 861060"/>
                <a:gd name="connsiteX2" fmla="*/ 0 w 152400"/>
                <a:gd name="connsiteY2" fmla="*/ 861060 h 861060"/>
                <a:gd name="connsiteX3" fmla="*/ 152400 w 152400"/>
                <a:gd name="connsiteY3" fmla="*/ 861060 h 861060"/>
                <a:gd name="connsiteX4" fmla="*/ 152400 w 152400"/>
                <a:gd name="connsiteY4" fmla="*/ 86106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861060">
                  <a:moveTo>
                    <a:pt x="129540" y="0"/>
                  </a:moveTo>
                  <a:lnTo>
                    <a:pt x="0" y="0"/>
                  </a:lnTo>
                  <a:lnTo>
                    <a:pt x="0" y="861060"/>
                  </a:lnTo>
                  <a:lnTo>
                    <a:pt x="152400" y="861060"/>
                  </a:lnTo>
                  <a:lnTo>
                    <a:pt x="152400" y="861060"/>
                  </a:lnTo>
                </a:path>
              </a:pathLst>
            </a:custGeom>
            <a:noFill/>
            <a:ln w="38100">
              <a:solidFill>
                <a:srgbClr val="B145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1" name="Groupe 3280"/>
          <p:cNvGrpSpPr/>
          <p:nvPr/>
        </p:nvGrpSpPr>
        <p:grpSpPr>
          <a:xfrm>
            <a:off x="852718" y="1800386"/>
            <a:ext cx="10321739" cy="4115433"/>
            <a:chOff x="852718" y="1802767"/>
            <a:chExt cx="10321739" cy="4115433"/>
          </a:xfrm>
        </p:grpSpPr>
        <p:grpSp>
          <p:nvGrpSpPr>
            <p:cNvPr id="3282" name="Groupe 3281"/>
            <p:cNvGrpSpPr/>
            <p:nvPr/>
          </p:nvGrpSpPr>
          <p:grpSpPr>
            <a:xfrm>
              <a:off x="3550198" y="3027638"/>
              <a:ext cx="124328" cy="124328"/>
              <a:chOff x="4644013" y="1250158"/>
              <a:chExt cx="1044000" cy="1044000"/>
            </a:xfrm>
          </p:grpSpPr>
          <p:sp>
            <p:nvSpPr>
              <p:cNvPr id="3937" name="Ellipse 393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8" name="Forme libre 393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9" name="Forme libre 393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0" name="Forme libre 393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1" name="Forme libre 394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3" name="Groupe 3282"/>
            <p:cNvGrpSpPr/>
            <p:nvPr/>
          </p:nvGrpSpPr>
          <p:grpSpPr>
            <a:xfrm>
              <a:off x="1599940" y="3360149"/>
              <a:ext cx="124328" cy="124328"/>
              <a:chOff x="4644013" y="1250158"/>
              <a:chExt cx="1044000" cy="1044000"/>
            </a:xfrm>
          </p:grpSpPr>
          <p:sp>
            <p:nvSpPr>
              <p:cNvPr id="3932" name="Ellipse 393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3" name="Forme libre 393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4" name="Forme libre 393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5" name="Forme libre 393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6" name="Forme libre 393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4" name="Groupe 3283"/>
            <p:cNvGrpSpPr/>
            <p:nvPr/>
          </p:nvGrpSpPr>
          <p:grpSpPr>
            <a:xfrm>
              <a:off x="1101176" y="3360149"/>
              <a:ext cx="124328" cy="124328"/>
              <a:chOff x="4644013" y="1250158"/>
              <a:chExt cx="1044000" cy="1044000"/>
            </a:xfrm>
          </p:grpSpPr>
          <p:sp>
            <p:nvSpPr>
              <p:cNvPr id="3927" name="Ellipse 392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8" name="Forme libre 392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9" name="Forme libre 392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0" name="Forme libre 392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1" name="Forme libre 393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5" name="Groupe 3284"/>
            <p:cNvGrpSpPr/>
            <p:nvPr/>
          </p:nvGrpSpPr>
          <p:grpSpPr>
            <a:xfrm>
              <a:off x="2645034" y="4228367"/>
              <a:ext cx="124328" cy="124328"/>
              <a:chOff x="4644013" y="1250158"/>
              <a:chExt cx="1044000" cy="1044000"/>
            </a:xfrm>
          </p:grpSpPr>
          <p:sp>
            <p:nvSpPr>
              <p:cNvPr id="3922" name="Ellipse 392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3" name="Forme libre 392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4" name="Forme libre 392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5" name="Forme libre 392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6" name="Forme libre 392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6" name="Groupe 3285"/>
            <p:cNvGrpSpPr/>
            <p:nvPr/>
          </p:nvGrpSpPr>
          <p:grpSpPr>
            <a:xfrm>
              <a:off x="2321761" y="4228367"/>
              <a:ext cx="124328" cy="124328"/>
              <a:chOff x="4644013" y="1250158"/>
              <a:chExt cx="1044000" cy="1044000"/>
            </a:xfrm>
          </p:grpSpPr>
          <p:sp>
            <p:nvSpPr>
              <p:cNvPr id="3917" name="Ellipse 391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8" name="Forme libre 391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9" name="Forme libre 391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0" name="Forme libre 391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1" name="Forme libre 392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7" name="Groupe 3286"/>
            <p:cNvGrpSpPr/>
            <p:nvPr/>
          </p:nvGrpSpPr>
          <p:grpSpPr>
            <a:xfrm>
              <a:off x="3808816" y="4810257"/>
              <a:ext cx="124328" cy="124328"/>
              <a:chOff x="4644013" y="1250158"/>
              <a:chExt cx="1044000" cy="1044000"/>
            </a:xfrm>
          </p:grpSpPr>
          <p:sp>
            <p:nvSpPr>
              <p:cNvPr id="3912" name="Ellipse 391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3" name="Forme libre 391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4" name="Forme libre 391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5" name="Forme libre 391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6" name="Forme libre 391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8" name="Groupe 3287"/>
            <p:cNvGrpSpPr/>
            <p:nvPr/>
          </p:nvGrpSpPr>
          <p:grpSpPr>
            <a:xfrm>
              <a:off x="3531726" y="5152002"/>
              <a:ext cx="124328" cy="124328"/>
              <a:chOff x="4644013" y="1250158"/>
              <a:chExt cx="1044000" cy="1044000"/>
            </a:xfrm>
          </p:grpSpPr>
          <p:sp>
            <p:nvSpPr>
              <p:cNvPr id="3907" name="Ellipse 390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8" name="Forme libre 390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9" name="Forme libre 390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0" name="Forme libre 390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1" name="Forme libre 391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89" name="Groupe 3288"/>
            <p:cNvGrpSpPr/>
            <p:nvPr/>
          </p:nvGrpSpPr>
          <p:grpSpPr>
            <a:xfrm>
              <a:off x="2885180" y="5410620"/>
              <a:ext cx="124328" cy="124328"/>
              <a:chOff x="4644013" y="1250158"/>
              <a:chExt cx="1044000" cy="1044000"/>
            </a:xfrm>
          </p:grpSpPr>
          <p:sp>
            <p:nvSpPr>
              <p:cNvPr id="3902" name="Ellipse 390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3" name="Forme libre 390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4" name="Forme libre 390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5" name="Forme libre 390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6" name="Forme libre 390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0" name="Groupe 3289"/>
            <p:cNvGrpSpPr/>
            <p:nvPr/>
          </p:nvGrpSpPr>
          <p:grpSpPr>
            <a:xfrm>
              <a:off x="3199216" y="5549166"/>
              <a:ext cx="124328" cy="124328"/>
              <a:chOff x="4644013" y="1250158"/>
              <a:chExt cx="1044000" cy="1044000"/>
            </a:xfrm>
          </p:grpSpPr>
          <p:sp>
            <p:nvSpPr>
              <p:cNvPr id="3897" name="Ellipse 389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8" name="Forme libre 389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9" name="Forme libre 389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0" name="Forme libre 389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1" name="Forme libre 390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1" name="Groupe 3290"/>
            <p:cNvGrpSpPr/>
            <p:nvPr/>
          </p:nvGrpSpPr>
          <p:grpSpPr>
            <a:xfrm>
              <a:off x="3716453" y="5549166"/>
              <a:ext cx="124328" cy="124328"/>
              <a:chOff x="4644013" y="1250158"/>
              <a:chExt cx="1044000" cy="1044000"/>
            </a:xfrm>
          </p:grpSpPr>
          <p:sp>
            <p:nvSpPr>
              <p:cNvPr id="3892" name="Ellipse 389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3" name="Forme libre 389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4" name="Forme libre 389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5" name="Forme libre 389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6" name="Forme libre 389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2" name="Groupe 3291"/>
            <p:cNvGrpSpPr/>
            <p:nvPr/>
          </p:nvGrpSpPr>
          <p:grpSpPr>
            <a:xfrm>
              <a:off x="5609908" y="4265312"/>
              <a:ext cx="124328" cy="124328"/>
              <a:chOff x="4644013" y="1250158"/>
              <a:chExt cx="1044000" cy="1044000"/>
            </a:xfrm>
          </p:grpSpPr>
          <p:sp>
            <p:nvSpPr>
              <p:cNvPr id="3887" name="Ellipse 388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8" name="Forme libre 388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9" name="Forme libre 388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0" name="Forme libre 388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1" name="Forme libre 389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3" name="Groupe 3292"/>
            <p:cNvGrpSpPr/>
            <p:nvPr/>
          </p:nvGrpSpPr>
          <p:grpSpPr>
            <a:xfrm>
              <a:off x="5342054" y="3378621"/>
              <a:ext cx="124328" cy="124328"/>
              <a:chOff x="4644013" y="1250158"/>
              <a:chExt cx="1044000" cy="1044000"/>
            </a:xfrm>
          </p:grpSpPr>
          <p:sp>
            <p:nvSpPr>
              <p:cNvPr id="3882" name="Ellipse 388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3" name="Forme libre 388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4" name="Forme libre 388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5" name="Forme libre 388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6" name="Forme libre 388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4" name="Groupe 3293"/>
            <p:cNvGrpSpPr/>
            <p:nvPr/>
          </p:nvGrpSpPr>
          <p:grpSpPr>
            <a:xfrm>
              <a:off x="5295872" y="2852148"/>
              <a:ext cx="124328" cy="124328"/>
              <a:chOff x="4644013" y="1250158"/>
              <a:chExt cx="1044000" cy="1044000"/>
            </a:xfrm>
          </p:grpSpPr>
          <p:sp>
            <p:nvSpPr>
              <p:cNvPr id="3877" name="Ellipse 387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8" name="Forme libre 387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9" name="Forme libre 387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0" name="Forme libre 387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1" name="Forme libre 388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5" name="Groupe 3294"/>
            <p:cNvGrpSpPr/>
            <p:nvPr/>
          </p:nvGrpSpPr>
          <p:grpSpPr>
            <a:xfrm>
              <a:off x="5914708" y="3803493"/>
              <a:ext cx="124328" cy="124328"/>
              <a:chOff x="4644013" y="1250158"/>
              <a:chExt cx="1044000" cy="1044000"/>
            </a:xfrm>
          </p:grpSpPr>
          <p:sp>
            <p:nvSpPr>
              <p:cNvPr id="3872" name="Ellipse 387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3" name="Forme libre 387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4" name="Forme libre 387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5" name="Forme libre 387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6" name="Forme libre 387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6" name="Groupe 3295"/>
            <p:cNvGrpSpPr/>
            <p:nvPr/>
          </p:nvGrpSpPr>
          <p:grpSpPr>
            <a:xfrm>
              <a:off x="5674563" y="4080584"/>
              <a:ext cx="124328" cy="124328"/>
              <a:chOff x="4644013" y="1250158"/>
              <a:chExt cx="1044000" cy="1044000"/>
            </a:xfrm>
          </p:grpSpPr>
          <p:sp>
            <p:nvSpPr>
              <p:cNvPr id="3867" name="Ellipse 386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8" name="Forme libre 386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9" name="Forme libre 386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0" name="Forme libre 386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1" name="Forme libre 387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7" name="Groupe 3296"/>
            <p:cNvGrpSpPr/>
            <p:nvPr/>
          </p:nvGrpSpPr>
          <p:grpSpPr>
            <a:xfrm>
              <a:off x="5859291" y="5419857"/>
              <a:ext cx="124328" cy="124328"/>
              <a:chOff x="4644013" y="1250158"/>
              <a:chExt cx="1044000" cy="1044000"/>
            </a:xfrm>
          </p:grpSpPr>
          <p:sp>
            <p:nvSpPr>
              <p:cNvPr id="3862" name="Ellipse 386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3" name="Forme libre 386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4" name="Forme libre 386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5" name="Forme libre 386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6" name="Forme libre 386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8" name="Groupe 3297"/>
            <p:cNvGrpSpPr/>
            <p:nvPr/>
          </p:nvGrpSpPr>
          <p:grpSpPr>
            <a:xfrm>
              <a:off x="5896236" y="4884148"/>
              <a:ext cx="124328" cy="124328"/>
              <a:chOff x="4644013" y="1250158"/>
              <a:chExt cx="1044000" cy="1044000"/>
            </a:xfrm>
          </p:grpSpPr>
          <p:sp>
            <p:nvSpPr>
              <p:cNvPr id="3857" name="Ellipse 385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8" name="Forme libre 385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9" name="Forme libre 385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0" name="Forme libre 385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1" name="Forme libre 386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9" name="Groupe 3298"/>
            <p:cNvGrpSpPr/>
            <p:nvPr/>
          </p:nvGrpSpPr>
          <p:grpSpPr>
            <a:xfrm>
              <a:off x="6395000" y="4791784"/>
              <a:ext cx="124328" cy="124328"/>
              <a:chOff x="4644013" y="1250158"/>
              <a:chExt cx="1044000" cy="1044000"/>
            </a:xfrm>
          </p:grpSpPr>
          <p:sp>
            <p:nvSpPr>
              <p:cNvPr id="3852" name="Ellipse 385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3" name="Forme libre 385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4" name="Forme libre 385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5" name="Forme libre 385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6" name="Forme libre 385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0" name="Groupe 3299"/>
            <p:cNvGrpSpPr/>
            <p:nvPr/>
          </p:nvGrpSpPr>
          <p:grpSpPr>
            <a:xfrm>
              <a:off x="6515073" y="4560875"/>
              <a:ext cx="124328" cy="124328"/>
              <a:chOff x="4644013" y="1250158"/>
              <a:chExt cx="1044000" cy="1044000"/>
            </a:xfrm>
          </p:grpSpPr>
          <p:sp>
            <p:nvSpPr>
              <p:cNvPr id="3847" name="Ellipse 384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8" name="Forme libre 384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9" name="Forme libre 384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0" name="Forme libre 384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1" name="Forme libre 385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1" name="Groupe 3300"/>
            <p:cNvGrpSpPr/>
            <p:nvPr/>
          </p:nvGrpSpPr>
          <p:grpSpPr>
            <a:xfrm>
              <a:off x="6792164" y="3664948"/>
              <a:ext cx="124328" cy="124328"/>
              <a:chOff x="4644013" y="1250158"/>
              <a:chExt cx="1044000" cy="1044000"/>
            </a:xfrm>
          </p:grpSpPr>
          <p:sp>
            <p:nvSpPr>
              <p:cNvPr id="3842" name="Ellipse 384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3" name="Forme libre 384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4" name="Forme libre 384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5" name="Forme libre 384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6" name="Forme libre 384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2" name="Groupe 3301"/>
            <p:cNvGrpSpPr/>
            <p:nvPr/>
          </p:nvGrpSpPr>
          <p:grpSpPr>
            <a:xfrm>
              <a:off x="7226273" y="4293021"/>
              <a:ext cx="124328" cy="124328"/>
              <a:chOff x="4644013" y="1250158"/>
              <a:chExt cx="1044000" cy="1044000"/>
            </a:xfrm>
          </p:grpSpPr>
          <p:sp>
            <p:nvSpPr>
              <p:cNvPr id="3837" name="Ellipse 383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8" name="Forme libre 383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9" name="Forme libre 383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0" name="Forme libre 383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1" name="Forme libre 384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3" name="Groupe 3302"/>
            <p:cNvGrpSpPr/>
            <p:nvPr/>
          </p:nvGrpSpPr>
          <p:grpSpPr>
            <a:xfrm>
              <a:off x="7614201" y="3895857"/>
              <a:ext cx="124328" cy="124328"/>
              <a:chOff x="4644013" y="1250158"/>
              <a:chExt cx="1044000" cy="1044000"/>
            </a:xfrm>
          </p:grpSpPr>
          <p:sp>
            <p:nvSpPr>
              <p:cNvPr id="3832" name="Ellipse 383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3" name="Forme libre 383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4" name="Forme libre 383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5" name="Forme libre 383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6" name="Forme libre 383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4" name="Groupe 3303"/>
            <p:cNvGrpSpPr/>
            <p:nvPr/>
          </p:nvGrpSpPr>
          <p:grpSpPr>
            <a:xfrm>
              <a:off x="7558783" y="3646476"/>
              <a:ext cx="124328" cy="124328"/>
              <a:chOff x="4644013" y="1250158"/>
              <a:chExt cx="1044000" cy="1044000"/>
            </a:xfrm>
          </p:grpSpPr>
          <p:sp>
            <p:nvSpPr>
              <p:cNvPr id="3827" name="Ellipse 382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8" name="Forme libre 382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9" name="Forme libre 382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0" name="Forme libre 382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31" name="Forme libre 383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5" name="Groupe 3304"/>
            <p:cNvGrpSpPr/>
            <p:nvPr/>
          </p:nvGrpSpPr>
          <p:grpSpPr>
            <a:xfrm>
              <a:off x="8463946" y="2030112"/>
              <a:ext cx="124328" cy="124328"/>
              <a:chOff x="4644013" y="1250158"/>
              <a:chExt cx="1044000" cy="1044000"/>
            </a:xfrm>
          </p:grpSpPr>
          <p:sp>
            <p:nvSpPr>
              <p:cNvPr id="3822" name="Ellipse 382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3" name="Forme libre 382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4" name="Forme libre 382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5" name="Forme libre 382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6" name="Forme libre 382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6" name="Groupe 3305"/>
            <p:cNvGrpSpPr/>
            <p:nvPr/>
          </p:nvGrpSpPr>
          <p:grpSpPr>
            <a:xfrm>
              <a:off x="8898055" y="1817675"/>
              <a:ext cx="124328" cy="124328"/>
              <a:chOff x="4644013" y="1250158"/>
              <a:chExt cx="1044000" cy="1044000"/>
            </a:xfrm>
          </p:grpSpPr>
          <p:sp>
            <p:nvSpPr>
              <p:cNvPr id="3817" name="Ellipse 381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8" name="Forme libre 381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9" name="Forme libre 381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0" name="Forme libre 381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1" name="Forme libre 382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7" name="Groupe 3306"/>
            <p:cNvGrpSpPr/>
            <p:nvPr/>
          </p:nvGrpSpPr>
          <p:grpSpPr>
            <a:xfrm>
              <a:off x="9378346" y="1817675"/>
              <a:ext cx="124328" cy="124328"/>
              <a:chOff x="4644013" y="1250158"/>
              <a:chExt cx="1044000" cy="1044000"/>
            </a:xfrm>
          </p:grpSpPr>
          <p:sp>
            <p:nvSpPr>
              <p:cNvPr id="3812" name="Ellipse 381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3" name="Forme libre 381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4" name="Forme libre 381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5" name="Forme libre 381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6" name="Forme libre 381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8" name="Groupe 3307"/>
            <p:cNvGrpSpPr/>
            <p:nvPr/>
          </p:nvGrpSpPr>
          <p:grpSpPr>
            <a:xfrm>
              <a:off x="9849401" y="2011638"/>
              <a:ext cx="124328" cy="124328"/>
              <a:chOff x="4644013" y="1250158"/>
              <a:chExt cx="1044000" cy="1044000"/>
            </a:xfrm>
          </p:grpSpPr>
          <p:sp>
            <p:nvSpPr>
              <p:cNvPr id="3807" name="Ellipse 380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8" name="Forme libre 380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9" name="Forme libre 380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0" name="Forme libre 380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1" name="Forme libre 381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9" name="Groupe 3308"/>
            <p:cNvGrpSpPr/>
            <p:nvPr/>
          </p:nvGrpSpPr>
          <p:grpSpPr>
            <a:xfrm>
              <a:off x="10403583" y="1891566"/>
              <a:ext cx="124328" cy="124328"/>
              <a:chOff x="4644013" y="1250158"/>
              <a:chExt cx="1044000" cy="1044000"/>
            </a:xfrm>
          </p:grpSpPr>
          <p:sp>
            <p:nvSpPr>
              <p:cNvPr id="3802" name="Ellipse 380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3" name="Forme libre 380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4" name="Forme libre 380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5" name="Forme libre 380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6" name="Forme libre 380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0" name="Groupe 3309"/>
            <p:cNvGrpSpPr/>
            <p:nvPr/>
          </p:nvGrpSpPr>
          <p:grpSpPr>
            <a:xfrm>
              <a:off x="10726856" y="2205602"/>
              <a:ext cx="124328" cy="124328"/>
              <a:chOff x="4644013" y="1250158"/>
              <a:chExt cx="1044000" cy="1044000"/>
            </a:xfrm>
          </p:grpSpPr>
          <p:sp>
            <p:nvSpPr>
              <p:cNvPr id="3797" name="Ellipse 379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8" name="Forme libre 379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9" name="Forme libre 379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0" name="Forme libre 379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1" name="Forme libre 380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1" name="Groupe 3310"/>
            <p:cNvGrpSpPr/>
            <p:nvPr/>
          </p:nvGrpSpPr>
          <p:grpSpPr>
            <a:xfrm>
              <a:off x="10597546" y="1993166"/>
              <a:ext cx="124328" cy="124328"/>
              <a:chOff x="4644013" y="1250158"/>
              <a:chExt cx="1044000" cy="1044000"/>
            </a:xfrm>
          </p:grpSpPr>
          <p:sp>
            <p:nvSpPr>
              <p:cNvPr id="3792" name="Ellipse 379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3" name="Forme libre 379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4" name="Forme libre 379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5" name="Forme libre 379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6" name="Forme libre 379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2" name="Groupe 3311"/>
            <p:cNvGrpSpPr/>
            <p:nvPr/>
          </p:nvGrpSpPr>
          <p:grpSpPr>
            <a:xfrm>
              <a:off x="10763801" y="4680947"/>
              <a:ext cx="124328" cy="124328"/>
              <a:chOff x="4644013" y="1250158"/>
              <a:chExt cx="1044000" cy="1044000"/>
            </a:xfrm>
          </p:grpSpPr>
          <p:sp>
            <p:nvSpPr>
              <p:cNvPr id="3787" name="Ellipse 378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8" name="Forme libre 378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9" name="Forme libre 378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0" name="Forme libre 378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1" name="Forme libre 379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3" name="Groupe 3312"/>
            <p:cNvGrpSpPr/>
            <p:nvPr/>
          </p:nvGrpSpPr>
          <p:grpSpPr>
            <a:xfrm>
              <a:off x="10172674" y="4754838"/>
              <a:ext cx="124328" cy="124328"/>
              <a:chOff x="4644013" y="1250158"/>
              <a:chExt cx="1044000" cy="1044000"/>
            </a:xfrm>
          </p:grpSpPr>
          <p:sp>
            <p:nvSpPr>
              <p:cNvPr id="3782" name="Ellipse 378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3" name="Forme libre 378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4" name="Forme libre 378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5" name="Forme libre 378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6" name="Forme libre 378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4" name="Groupe 3313"/>
            <p:cNvGrpSpPr/>
            <p:nvPr/>
          </p:nvGrpSpPr>
          <p:grpSpPr>
            <a:xfrm>
              <a:off x="7946711" y="5050401"/>
              <a:ext cx="124328" cy="124328"/>
              <a:chOff x="4644013" y="1250158"/>
              <a:chExt cx="1044000" cy="1044000"/>
            </a:xfrm>
          </p:grpSpPr>
          <p:sp>
            <p:nvSpPr>
              <p:cNvPr id="3777" name="Ellipse 377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8" name="Forme libre 377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9" name="Forme libre 377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0" name="Forme libre 377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1" name="Forme libre 378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5" name="Groupe 3314"/>
            <p:cNvGrpSpPr/>
            <p:nvPr/>
          </p:nvGrpSpPr>
          <p:grpSpPr>
            <a:xfrm>
              <a:off x="7632674" y="4754838"/>
              <a:ext cx="124328" cy="124328"/>
              <a:chOff x="4644013" y="1250158"/>
              <a:chExt cx="1044000" cy="1044000"/>
            </a:xfrm>
          </p:grpSpPr>
          <p:sp>
            <p:nvSpPr>
              <p:cNvPr id="3772" name="Ellipse 377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3" name="Forme libre 377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4" name="Forme libre 377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5" name="Forme libre 377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6" name="Forme libre 377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6" name="Groupe 3315"/>
            <p:cNvGrpSpPr/>
            <p:nvPr/>
          </p:nvGrpSpPr>
          <p:grpSpPr>
            <a:xfrm>
              <a:off x="11050129" y="4191419"/>
              <a:ext cx="124328" cy="124328"/>
              <a:chOff x="4644013" y="1250158"/>
              <a:chExt cx="1044000" cy="1044000"/>
            </a:xfrm>
          </p:grpSpPr>
          <p:sp>
            <p:nvSpPr>
              <p:cNvPr id="3767" name="Ellipse 3766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8" name="Forme libre 3767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9" name="Forme libre 3768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0" name="Forme libre 3769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1" name="Forme libre 3770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7" name="Groupe 3316"/>
            <p:cNvGrpSpPr/>
            <p:nvPr/>
          </p:nvGrpSpPr>
          <p:grpSpPr>
            <a:xfrm>
              <a:off x="3022601" y="3013672"/>
              <a:ext cx="133349" cy="135928"/>
              <a:chOff x="2936080" y="1862137"/>
              <a:chExt cx="431007" cy="439342"/>
            </a:xfrm>
          </p:grpSpPr>
          <p:sp>
            <p:nvSpPr>
              <p:cNvPr id="3751" name="Forme libre 3750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2" name="Forme libre 3751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3" name="Forme libre 3752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4" name="Ellipse 3753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55" name="Groupe 3754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764" name="Forme libre 3763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5" name="Forme libre 3764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6" name="Forme libre 3765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56" name="Groupe 3755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761" name="Forme libre 3760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2" name="Forme libre 3761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3" name="Forme libre 3762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57" name="Groupe 3756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758" name="Forme libre 3757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9" name="Forme libre 3758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0" name="Forme libre 3759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18" name="Groupe 3317"/>
            <p:cNvGrpSpPr/>
            <p:nvPr/>
          </p:nvGrpSpPr>
          <p:grpSpPr>
            <a:xfrm>
              <a:off x="4089401" y="3013672"/>
              <a:ext cx="133349" cy="135928"/>
              <a:chOff x="2936080" y="1862137"/>
              <a:chExt cx="431007" cy="439342"/>
            </a:xfrm>
          </p:grpSpPr>
          <p:sp>
            <p:nvSpPr>
              <p:cNvPr id="3735" name="Forme libre 3734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6" name="Forme libre 3735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7" name="Forme libre 3736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8" name="Ellipse 3737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39" name="Groupe 3738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748" name="Forme libre 3747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9" name="Forme libre 3748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0" name="Forme libre 3749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0" name="Groupe 3739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745" name="Forme libre 3744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6" name="Forme libre 3745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7" name="Forme libre 3746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1" name="Groupe 3740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742" name="Forme libre 3741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3" name="Forme libre 3742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4" name="Forme libre 3743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19" name="Groupe 3318"/>
            <p:cNvGrpSpPr/>
            <p:nvPr/>
          </p:nvGrpSpPr>
          <p:grpSpPr>
            <a:xfrm>
              <a:off x="4589464" y="3013672"/>
              <a:ext cx="133349" cy="135928"/>
              <a:chOff x="2936080" y="1862137"/>
              <a:chExt cx="431007" cy="439342"/>
            </a:xfrm>
          </p:grpSpPr>
          <p:sp>
            <p:nvSpPr>
              <p:cNvPr id="3719" name="Forme libre 3718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0" name="Forme libre 3719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1" name="Forme libre 3720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22" name="Ellipse 3721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23" name="Groupe 3722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732" name="Forme libre 3731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3" name="Forme libre 3732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4" name="Forme libre 3733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24" name="Groupe 3723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729" name="Forme libre 3728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0" name="Forme libre 3729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1" name="Forme libre 3730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25" name="Groupe 3724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726" name="Forme libre 3725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7" name="Forme libre 3726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8" name="Forme libre 3727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0" name="Groupe 3319"/>
            <p:cNvGrpSpPr/>
            <p:nvPr/>
          </p:nvGrpSpPr>
          <p:grpSpPr>
            <a:xfrm>
              <a:off x="5326064" y="3813772"/>
              <a:ext cx="133349" cy="135928"/>
              <a:chOff x="2936080" y="1862137"/>
              <a:chExt cx="431007" cy="439342"/>
            </a:xfrm>
          </p:grpSpPr>
          <p:sp>
            <p:nvSpPr>
              <p:cNvPr id="3703" name="Forme libre 3702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4" name="Forme libre 3703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5" name="Forme libre 3704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06" name="Ellipse 3705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07" name="Groupe 3706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716" name="Forme libre 3715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7" name="Forme libre 3716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8" name="Forme libre 3717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08" name="Groupe 3707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713" name="Forme libre 3712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4" name="Forme libre 3713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5" name="Forme libre 3714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09" name="Groupe 3708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710" name="Forme libre 3709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1" name="Forme libre 3710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2" name="Forme libre 3711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1" name="Groupe 3320"/>
            <p:cNvGrpSpPr/>
            <p:nvPr/>
          </p:nvGrpSpPr>
          <p:grpSpPr>
            <a:xfrm>
              <a:off x="4367214" y="3813772"/>
              <a:ext cx="133349" cy="135928"/>
              <a:chOff x="2936080" y="1862137"/>
              <a:chExt cx="431007" cy="439342"/>
            </a:xfrm>
          </p:grpSpPr>
          <p:sp>
            <p:nvSpPr>
              <p:cNvPr id="3687" name="Forme libre 3686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8" name="Forme libre 3687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89" name="Forme libre 3688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0" name="Ellipse 3689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91" name="Groupe 3690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700" name="Forme libre 3699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1" name="Forme libre 3700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2" name="Forme libre 3701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92" name="Groupe 3691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697" name="Forme libre 3696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8" name="Forme libre 3697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9" name="Forme libre 3698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93" name="Groupe 3692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694" name="Forme libre 3693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5" name="Forme libre 3694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6" name="Forme libre 3695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2" name="Groupe 3321"/>
            <p:cNvGrpSpPr/>
            <p:nvPr/>
          </p:nvGrpSpPr>
          <p:grpSpPr>
            <a:xfrm>
              <a:off x="6938964" y="4963122"/>
              <a:ext cx="133349" cy="135928"/>
              <a:chOff x="2936080" y="1862137"/>
              <a:chExt cx="431007" cy="439342"/>
            </a:xfrm>
          </p:grpSpPr>
          <p:sp>
            <p:nvSpPr>
              <p:cNvPr id="3671" name="Forme libre 3670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2" name="Forme libre 3671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3" name="Forme libre 3672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4" name="Ellipse 3673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75" name="Groupe 3674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684" name="Forme libre 3683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5" name="Forme libre 3684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6" name="Forme libre 3685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76" name="Groupe 3675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681" name="Forme libre 3680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2" name="Forme libre 3681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3" name="Forme libre 3682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77" name="Groupe 3676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678" name="Forme libre 3677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9" name="Forme libre 3678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0" name="Forme libre 3679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3" name="Groupe 3322"/>
            <p:cNvGrpSpPr/>
            <p:nvPr/>
          </p:nvGrpSpPr>
          <p:grpSpPr>
            <a:xfrm>
              <a:off x="4299498" y="5027888"/>
              <a:ext cx="124328" cy="124328"/>
              <a:chOff x="4644013" y="1250158"/>
              <a:chExt cx="1044000" cy="1044000"/>
            </a:xfrm>
          </p:grpSpPr>
          <p:sp>
            <p:nvSpPr>
              <p:cNvPr id="3666" name="Ellipse 3665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7" name="Forme libre 3666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8" name="Forme libre 3667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9" name="Forme libre 3668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0" name="Forme libre 3669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24" name="Groupe 3323"/>
            <p:cNvGrpSpPr/>
            <p:nvPr/>
          </p:nvGrpSpPr>
          <p:grpSpPr>
            <a:xfrm>
              <a:off x="3727451" y="3013672"/>
              <a:ext cx="133349" cy="135928"/>
              <a:chOff x="2936080" y="1862137"/>
              <a:chExt cx="431007" cy="439342"/>
            </a:xfrm>
          </p:grpSpPr>
          <p:sp>
            <p:nvSpPr>
              <p:cNvPr id="3650" name="Forme libre 3649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1" name="Forme libre 3650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2" name="Forme libre 3651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3" name="Ellipse 3652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54" name="Groupe 3653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663" name="Forme libre 3662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4" name="Forme libre 3663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5" name="Forme libre 3664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55" name="Groupe 3654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660" name="Forme libre 3659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1" name="Forme libre 3660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2" name="Forme libre 3661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56" name="Groupe 3655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657" name="Forme libre 3656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8" name="Forme libre 3657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9" name="Forme libre 3658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5" name="Groupe 3324"/>
            <p:cNvGrpSpPr/>
            <p:nvPr/>
          </p:nvGrpSpPr>
          <p:grpSpPr>
            <a:xfrm>
              <a:off x="5054601" y="5013922"/>
              <a:ext cx="133349" cy="135928"/>
              <a:chOff x="2936080" y="1862137"/>
              <a:chExt cx="431007" cy="439342"/>
            </a:xfrm>
          </p:grpSpPr>
          <p:sp>
            <p:nvSpPr>
              <p:cNvPr id="3634" name="Forme libre 3633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5" name="Forme libre 3634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6" name="Forme libre 3635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7" name="Ellipse 3636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38" name="Groupe 3637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647" name="Forme libre 3646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8" name="Forme libre 3647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9" name="Forme libre 3648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39" name="Groupe 3638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644" name="Forme libre 3643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5" name="Forme libre 3644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6" name="Forme libre 3645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40" name="Groupe 3639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641" name="Forme libre 3640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2" name="Forme libre 3641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3" name="Forme libre 3642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6" name="Groupe 3325"/>
            <p:cNvGrpSpPr/>
            <p:nvPr/>
          </p:nvGrpSpPr>
          <p:grpSpPr>
            <a:xfrm>
              <a:off x="5175251" y="5782272"/>
              <a:ext cx="133349" cy="135928"/>
              <a:chOff x="2936080" y="1862137"/>
              <a:chExt cx="431007" cy="439342"/>
            </a:xfrm>
          </p:grpSpPr>
          <p:sp>
            <p:nvSpPr>
              <p:cNvPr id="3618" name="Forme libre 3617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9" name="Forme libre 3618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0" name="Forme libre 3619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1" name="Ellipse 3620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22" name="Groupe 3621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631" name="Forme libre 3630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2" name="Forme libre 3631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3" name="Forme libre 3632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23" name="Groupe 3622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628" name="Forme libre 3627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9" name="Forme libre 3628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0" name="Forme libre 3629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24" name="Groupe 3623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625" name="Forme libre 3624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6" name="Forme libre 3625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7" name="Forme libre 3626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27" name="Groupe 3326"/>
            <p:cNvGrpSpPr/>
            <p:nvPr/>
          </p:nvGrpSpPr>
          <p:grpSpPr>
            <a:xfrm>
              <a:off x="455580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600" name="Groupe 3599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613" name="Connecteur droit 3612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4" name="Connecteur droit 3613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5" name="Connecteur droit 3614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6" name="Connecteur droit 3615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7" name="Connecteur droit 3616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01" name="Groupe 3600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608" name="Connecteur droit 3607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9" name="Connecteur droit 3608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0" name="Connecteur droit 3609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1" name="Connecteur droit 3610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2" name="Connecteur droit 3611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02" name="Groupe 3601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603" name="Connecteur droit 3602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4" name="Connecteur droit 3603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5" name="Connecteur droit 3604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6" name="Connecteur droit 3605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7" name="Connecteur droit 3606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28" name="Groupe 3327"/>
            <p:cNvGrpSpPr/>
            <p:nvPr/>
          </p:nvGrpSpPr>
          <p:grpSpPr>
            <a:xfrm>
              <a:off x="491775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582" name="Groupe 3581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95" name="Connecteur droit 3594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6" name="Connecteur droit 3595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7" name="Connecteur droit 3596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8" name="Connecteur droit 3597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9" name="Connecteur droit 3598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83" name="Groupe 3582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90" name="Connecteur droit 3589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1" name="Connecteur droit 3590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2" name="Connecteur droit 3591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3" name="Connecteur droit 3592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4" name="Connecteur droit 3593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84" name="Groupe 3583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85" name="Connecteur droit 3584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6" name="Connecteur droit 3585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7" name="Connecteur droit 3586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8" name="Connecteur droit 3587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9" name="Connecteur droit 3588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29" name="Groupe 3328"/>
            <p:cNvGrpSpPr/>
            <p:nvPr/>
          </p:nvGrpSpPr>
          <p:grpSpPr>
            <a:xfrm>
              <a:off x="527970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564" name="Groupe 3563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77" name="Connecteur droit 3576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8" name="Connecteur droit 3577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9" name="Connecteur droit 3578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0" name="Connecteur droit 3579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1" name="Connecteur droit 3580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65" name="Groupe 3564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72" name="Connecteur droit 3571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3" name="Connecteur droit 3572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4" name="Connecteur droit 3573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5" name="Connecteur droit 3574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6" name="Connecteur droit 3575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66" name="Groupe 3565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67" name="Connecteur droit 3566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8" name="Connecteur droit 3567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9" name="Connecteur droit 3568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0" name="Connecteur droit 3569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1" name="Connecteur droit 3570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0" name="Groupe 3329"/>
            <p:cNvGrpSpPr/>
            <p:nvPr/>
          </p:nvGrpSpPr>
          <p:grpSpPr>
            <a:xfrm>
              <a:off x="9127808" y="1802767"/>
              <a:ext cx="153035" cy="153034"/>
              <a:chOff x="2942908" y="1707516"/>
              <a:chExt cx="426086" cy="426084"/>
            </a:xfrm>
          </p:grpSpPr>
          <p:grpSp>
            <p:nvGrpSpPr>
              <p:cNvPr id="3546" name="Groupe 3545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59" name="Connecteur droit 3558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0" name="Connecteur droit 3559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1" name="Connecteur droit 3560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2" name="Connecteur droit 3561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3" name="Connecteur droit 3562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7" name="Groupe 3546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54" name="Connecteur droit 3553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5" name="Connecteur droit 3554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6" name="Connecteur droit 3555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7" name="Connecteur droit 3556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8" name="Connecteur droit 3557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48" name="Groupe 3547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49" name="Connecteur droit 3548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0" name="Connecteur droit 3549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1" name="Connecteur droit 3550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2" name="Connecteur droit 3551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3" name="Connecteur droit 3552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1" name="Groupe 3330"/>
            <p:cNvGrpSpPr/>
            <p:nvPr/>
          </p:nvGrpSpPr>
          <p:grpSpPr>
            <a:xfrm>
              <a:off x="8038148" y="4606927"/>
              <a:ext cx="153035" cy="153034"/>
              <a:chOff x="2942908" y="1707516"/>
              <a:chExt cx="426086" cy="426084"/>
            </a:xfrm>
          </p:grpSpPr>
          <p:grpSp>
            <p:nvGrpSpPr>
              <p:cNvPr id="3528" name="Groupe 3527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41" name="Connecteur droit 3540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2" name="Connecteur droit 3541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3" name="Connecteur droit 3542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4" name="Connecteur droit 3543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5" name="Connecteur droit 3544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29" name="Groupe 3528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36" name="Connecteur droit 3535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7" name="Connecteur droit 3536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8" name="Connecteur droit 3537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9" name="Connecteur droit 3538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0" name="Connecteur droit 3539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30" name="Groupe 3529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31" name="Connecteur droit 3530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2" name="Connecteur droit 3531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3" name="Connecteur droit 3532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4" name="Connecteur droit 3533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5" name="Connecteur droit 3534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2" name="Groupe 3331"/>
            <p:cNvGrpSpPr/>
            <p:nvPr/>
          </p:nvGrpSpPr>
          <p:grpSpPr>
            <a:xfrm>
              <a:off x="2087158" y="4117298"/>
              <a:ext cx="2148390" cy="581527"/>
              <a:chOff x="4644013" y="1250158"/>
              <a:chExt cx="18040339" cy="4883166"/>
            </a:xfrm>
          </p:grpSpPr>
          <p:sp>
            <p:nvSpPr>
              <p:cNvPr id="3518" name="Ellipse 3517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9" name="Forme libre 3518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0" name="Forme libre 3519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1" name="Forme libre 3520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2" name="Forme libre 3521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3" name="Ellipse 3522"/>
              <p:cNvSpPr/>
              <p:nvPr/>
            </p:nvSpPr>
            <p:spPr>
              <a:xfrm>
                <a:off x="21640352" y="5089324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4" name="Forme libre 3523"/>
              <p:cNvSpPr/>
              <p:nvPr/>
            </p:nvSpPr>
            <p:spPr>
              <a:xfrm>
                <a:off x="21863615" y="5360787"/>
                <a:ext cx="592931" cy="97634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5" name="Forme libre 3524"/>
              <p:cNvSpPr/>
              <p:nvPr/>
            </p:nvSpPr>
            <p:spPr>
              <a:xfrm>
                <a:off x="21843622" y="5639396"/>
                <a:ext cx="592931" cy="97634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6" name="Forme libre 3525"/>
              <p:cNvSpPr/>
              <p:nvPr/>
            </p:nvSpPr>
            <p:spPr>
              <a:xfrm>
                <a:off x="21863615" y="5782265"/>
                <a:ext cx="592931" cy="97634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7" name="Forme libre 3526"/>
              <p:cNvSpPr/>
              <p:nvPr/>
            </p:nvSpPr>
            <p:spPr>
              <a:xfrm>
                <a:off x="21863615" y="5500759"/>
                <a:ext cx="592931" cy="97634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33" name="Groupe 3332"/>
            <p:cNvGrpSpPr/>
            <p:nvPr/>
          </p:nvGrpSpPr>
          <p:grpSpPr>
            <a:xfrm>
              <a:off x="3260638" y="4132538"/>
              <a:ext cx="124328" cy="124328"/>
              <a:chOff x="4644013" y="1250158"/>
              <a:chExt cx="1044000" cy="1044000"/>
            </a:xfrm>
          </p:grpSpPr>
          <p:sp>
            <p:nvSpPr>
              <p:cNvPr id="3513" name="Ellipse 3512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4" name="Forme libre 3513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5" name="Forme libre 3514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6" name="Forme libre 3515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7" name="Forme libre 3516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34" name="Groupe 3333"/>
            <p:cNvGrpSpPr/>
            <p:nvPr/>
          </p:nvGrpSpPr>
          <p:grpSpPr>
            <a:xfrm>
              <a:off x="10728008" y="2922907"/>
              <a:ext cx="153035" cy="153034"/>
              <a:chOff x="2942908" y="1707516"/>
              <a:chExt cx="426086" cy="426084"/>
            </a:xfrm>
          </p:grpSpPr>
          <p:grpSp>
            <p:nvGrpSpPr>
              <p:cNvPr id="3495" name="Groupe 3494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08" name="Connecteur droit 3507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9" name="Connecteur droit 3508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0" name="Connecteur droit 3509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1" name="Connecteur droit 3510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2" name="Connecteur droit 3511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6" name="Groupe 3495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503" name="Connecteur droit 3502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4" name="Connecteur droit 3503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5" name="Connecteur droit 3504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6" name="Connecteur droit 3505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7" name="Connecteur droit 3506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97" name="Groupe 3496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98" name="Connecteur droit 3497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9" name="Connecteur droit 3498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0" name="Connecteur droit 3499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1" name="Connecteur droit 3500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2" name="Connecteur droit 3501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5" name="Groupe 3334"/>
            <p:cNvGrpSpPr/>
            <p:nvPr/>
          </p:nvGrpSpPr>
          <p:grpSpPr>
            <a:xfrm>
              <a:off x="7603808" y="3029587"/>
              <a:ext cx="153035" cy="153034"/>
              <a:chOff x="2942908" y="1707516"/>
              <a:chExt cx="426086" cy="426084"/>
            </a:xfrm>
          </p:grpSpPr>
          <p:grpSp>
            <p:nvGrpSpPr>
              <p:cNvPr id="3477" name="Groupe 3476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90" name="Connecteur droit 3489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1" name="Connecteur droit 3490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2" name="Connecteur droit 3491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3" name="Connecteur droit 3492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4" name="Connecteur droit 3493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8" name="Groupe 3477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85" name="Connecteur droit 3484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6" name="Connecteur droit 3485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7" name="Connecteur droit 3486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8" name="Connecteur droit 3487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9" name="Connecteur droit 3488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79" name="Groupe 3478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80" name="Connecteur droit 3479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1" name="Connecteur droit 3480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2" name="Connecteur droit 3481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3" name="Connecteur droit 3482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4" name="Connecteur droit 3483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6" name="Groupe 3335"/>
            <p:cNvGrpSpPr/>
            <p:nvPr/>
          </p:nvGrpSpPr>
          <p:grpSpPr>
            <a:xfrm>
              <a:off x="428910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459" name="Groupe 3458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72" name="Connecteur droit 3471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3" name="Connecteur droit 3472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4" name="Connecteur droit 3473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5" name="Connecteur droit 3474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6" name="Connecteur droit 3475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60" name="Groupe 3459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67" name="Connecteur droit 3466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8" name="Connecteur droit 3467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9" name="Connecteur droit 3468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0" name="Connecteur droit 3469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1" name="Connecteur droit 3470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61" name="Groupe 3460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62" name="Connecteur droit 3461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3" name="Connecteur droit 3462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4" name="Connecteur droit 3463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5" name="Connecteur droit 3464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6" name="Connecteur droit 3465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7" name="Groupe 3336"/>
            <p:cNvGrpSpPr/>
            <p:nvPr/>
          </p:nvGrpSpPr>
          <p:grpSpPr>
            <a:xfrm>
              <a:off x="474249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441" name="Groupe 3440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54" name="Connecteur droit 3453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5" name="Connecteur droit 3454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6" name="Connecteur droit 3455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7" name="Connecteur droit 3456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8" name="Connecteur droit 3457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42" name="Groupe 3441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49" name="Connecteur droit 3448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0" name="Connecteur droit 3449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1" name="Connecteur droit 3450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2" name="Connecteur droit 3451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3" name="Connecteur droit 3452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43" name="Groupe 3442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44" name="Connecteur droit 3443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5" name="Connecteur droit 3444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6" name="Connecteur droit 3445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7" name="Connecteur droit 3446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8" name="Connecteur droit 3447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8" name="Groupe 3337"/>
            <p:cNvGrpSpPr/>
            <p:nvPr/>
          </p:nvGrpSpPr>
          <p:grpSpPr>
            <a:xfrm>
              <a:off x="5093018" y="4241167"/>
              <a:ext cx="153035" cy="153034"/>
              <a:chOff x="2942908" y="1707516"/>
              <a:chExt cx="426086" cy="426084"/>
            </a:xfrm>
          </p:grpSpPr>
          <p:grpSp>
            <p:nvGrpSpPr>
              <p:cNvPr id="3423" name="Groupe 3422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36" name="Connecteur droit 3435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7" name="Connecteur droit 3436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8" name="Connecteur droit 3437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9" name="Connecteur droit 3438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0" name="Connecteur droit 3439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24" name="Groupe 3423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31" name="Connecteur droit 3430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2" name="Connecteur droit 3431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3" name="Connecteur droit 3432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4" name="Connecteur droit 3433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5" name="Connecteur droit 3434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25" name="Groupe 3424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26" name="Connecteur droit 3425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7" name="Connecteur droit 3426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8" name="Connecteur droit 3427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9" name="Connecteur droit 3428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30" name="Connecteur droit 3429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39" name="Groupe 3338"/>
            <p:cNvGrpSpPr/>
            <p:nvPr/>
          </p:nvGrpSpPr>
          <p:grpSpPr>
            <a:xfrm>
              <a:off x="9424988" y="5460367"/>
              <a:ext cx="153035" cy="153034"/>
              <a:chOff x="2942908" y="1707516"/>
              <a:chExt cx="426086" cy="426084"/>
            </a:xfrm>
          </p:grpSpPr>
          <p:grpSp>
            <p:nvGrpSpPr>
              <p:cNvPr id="3405" name="Groupe 3404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18" name="Connecteur droit 3417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9" name="Connecteur droit 3418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0" name="Connecteur droit 3419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1" name="Connecteur droit 3420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22" name="Connecteur droit 3421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06" name="Groupe 3405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13" name="Connecteur droit 3412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4" name="Connecteur droit 3413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5" name="Connecteur droit 3414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6" name="Connecteur droit 3415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7" name="Connecteur droit 3416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07" name="Groupe 3406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08" name="Connecteur droit 3407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9" name="Connecteur droit 3408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0" name="Connecteur droit 3409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1" name="Connecteur droit 3410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2" name="Connecteur droit 3411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40" name="Groupe 3339"/>
            <p:cNvGrpSpPr/>
            <p:nvPr/>
          </p:nvGrpSpPr>
          <p:grpSpPr>
            <a:xfrm>
              <a:off x="8830628" y="5460367"/>
              <a:ext cx="153035" cy="153034"/>
              <a:chOff x="2942908" y="1707516"/>
              <a:chExt cx="426086" cy="426084"/>
            </a:xfrm>
          </p:grpSpPr>
          <p:grpSp>
            <p:nvGrpSpPr>
              <p:cNvPr id="3387" name="Groupe 3386"/>
              <p:cNvGrpSpPr/>
              <p:nvPr/>
            </p:nvGrpSpPr>
            <p:grpSpPr>
              <a:xfrm>
                <a:off x="3076575" y="1707516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400" name="Connecteur droit 3399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1" name="Connecteur droit 3400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2" name="Connecteur droit 3401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3" name="Connecteur droit 3402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4" name="Connecteur droit 3403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8" name="Groupe 3387"/>
              <p:cNvGrpSpPr/>
              <p:nvPr/>
            </p:nvGrpSpPr>
            <p:grpSpPr>
              <a:xfrm rot="17980887">
                <a:off x="3082925" y="1710691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395" name="Connecteur droit 3394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6" name="Connecteur droit 3395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7" name="Connecteur droit 3396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8" name="Connecteur droit 3397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9" name="Connecteur droit 3398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9" name="Groupe 3388"/>
              <p:cNvGrpSpPr/>
              <p:nvPr/>
            </p:nvGrpSpPr>
            <p:grpSpPr>
              <a:xfrm rot="3619113" flipV="1">
                <a:off x="3082927" y="1704342"/>
                <a:ext cx="146050" cy="426084"/>
                <a:chOff x="3076575" y="1707516"/>
                <a:chExt cx="146050" cy="426084"/>
              </a:xfrm>
            </p:grpSpPr>
            <p:cxnSp>
              <p:nvCxnSpPr>
                <p:cNvPr id="3390" name="Connecteur droit 3389"/>
                <p:cNvCxnSpPr/>
                <p:nvPr/>
              </p:nvCxnSpPr>
              <p:spPr>
                <a:xfrm>
                  <a:off x="3151635" y="1707516"/>
                  <a:ext cx="389" cy="426084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1" name="Connecteur droit 3390"/>
                <p:cNvCxnSpPr/>
                <p:nvPr/>
              </p:nvCxnSpPr>
              <p:spPr>
                <a:xfrm>
                  <a:off x="3076575" y="1748304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2" name="Connecteur droit 3391"/>
                <p:cNvCxnSpPr/>
                <p:nvPr/>
              </p:nvCxnSpPr>
              <p:spPr>
                <a:xfrm>
                  <a:off x="314642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3" name="Connecteur droit 3392"/>
                <p:cNvCxnSpPr/>
                <p:nvPr/>
              </p:nvCxnSpPr>
              <p:spPr>
                <a:xfrm flipH="1">
                  <a:off x="3076575" y="20308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4" name="Connecteur droit 3393"/>
                <p:cNvCxnSpPr/>
                <p:nvPr/>
              </p:nvCxnSpPr>
              <p:spPr>
                <a:xfrm flipH="1">
                  <a:off x="3146425" y="1751479"/>
                  <a:ext cx="76200" cy="58271"/>
                </a:xfrm>
                <a:prstGeom prst="line">
                  <a:avLst/>
                </a:prstGeom>
                <a:ln w="12700" cap="rnd">
                  <a:solidFill>
                    <a:srgbClr val="00B0F0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41" name="Groupe 3340"/>
            <p:cNvGrpSpPr/>
            <p:nvPr/>
          </p:nvGrpSpPr>
          <p:grpSpPr>
            <a:xfrm>
              <a:off x="852718" y="4010618"/>
              <a:ext cx="124328" cy="124328"/>
              <a:chOff x="4644013" y="1250158"/>
              <a:chExt cx="1044000" cy="1044000"/>
            </a:xfrm>
          </p:grpSpPr>
          <p:sp>
            <p:nvSpPr>
              <p:cNvPr id="3382" name="Ellipse 3381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3" name="Forme libre 3382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4" name="Forme libre 3383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5" name="Forme libre 3384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6" name="Forme libre 3385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42" name="Groupe 3341"/>
            <p:cNvGrpSpPr/>
            <p:nvPr/>
          </p:nvGrpSpPr>
          <p:grpSpPr>
            <a:xfrm>
              <a:off x="1010921" y="4019512"/>
              <a:ext cx="133349" cy="135928"/>
              <a:chOff x="2936080" y="1862137"/>
              <a:chExt cx="431007" cy="439342"/>
            </a:xfrm>
          </p:grpSpPr>
          <p:sp>
            <p:nvSpPr>
              <p:cNvPr id="3366" name="Forme libre 3365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7" name="Forme libre 3366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8" name="Forme libre 3367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9" name="Ellipse 3368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0" name="Groupe 3369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379" name="Forme libre 3378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0" name="Forme libre 3379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1" name="Forme libre 3380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71" name="Groupe 3370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376" name="Forme libre 3375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7" name="Forme libre 3376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8" name="Forme libre 3377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72" name="Groupe 3371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373" name="Forme libre 3372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4" name="Forme libre 3373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5" name="Forme libre 3374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3" name="Groupe 3342"/>
            <p:cNvGrpSpPr/>
            <p:nvPr/>
          </p:nvGrpSpPr>
          <p:grpSpPr>
            <a:xfrm>
              <a:off x="1911898" y="5679398"/>
              <a:ext cx="124328" cy="124328"/>
              <a:chOff x="4644013" y="1250158"/>
              <a:chExt cx="1044000" cy="1044000"/>
            </a:xfrm>
          </p:grpSpPr>
          <p:sp>
            <p:nvSpPr>
              <p:cNvPr id="3361" name="Ellipse 3360"/>
              <p:cNvSpPr/>
              <p:nvPr/>
            </p:nvSpPr>
            <p:spPr>
              <a:xfrm>
                <a:off x="4644013" y="1250158"/>
                <a:ext cx="1044000" cy="1044000"/>
              </a:xfrm>
              <a:prstGeom prst="ellipse">
                <a:avLst/>
              </a:pr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2" name="Forme libre 3361"/>
              <p:cNvSpPr/>
              <p:nvPr/>
            </p:nvSpPr>
            <p:spPr>
              <a:xfrm>
                <a:off x="4867275" y="1521619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3" name="Forme libre 3362"/>
              <p:cNvSpPr/>
              <p:nvPr/>
            </p:nvSpPr>
            <p:spPr>
              <a:xfrm>
                <a:off x="4867275" y="1664494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4" name="Forme libre 3363"/>
              <p:cNvSpPr/>
              <p:nvPr/>
            </p:nvSpPr>
            <p:spPr>
              <a:xfrm>
                <a:off x="4867275" y="1800225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5" name="Forme libre 3364"/>
              <p:cNvSpPr/>
              <p:nvPr/>
            </p:nvSpPr>
            <p:spPr>
              <a:xfrm>
                <a:off x="4867275" y="1943100"/>
                <a:ext cx="592931" cy="97631"/>
              </a:xfrm>
              <a:custGeom>
                <a:avLst/>
                <a:gdLst>
                  <a:gd name="connsiteX0" fmla="*/ 0 w 592931"/>
                  <a:gd name="connsiteY0" fmla="*/ 30956 h 97631"/>
                  <a:gd name="connsiteX1" fmla="*/ 45244 w 592931"/>
                  <a:gd name="connsiteY1" fmla="*/ 7144 h 97631"/>
                  <a:gd name="connsiteX2" fmla="*/ 83344 w 592931"/>
                  <a:gd name="connsiteY2" fmla="*/ 0 h 97631"/>
                  <a:gd name="connsiteX3" fmla="*/ 119063 w 592931"/>
                  <a:gd name="connsiteY3" fmla="*/ 9525 h 97631"/>
                  <a:gd name="connsiteX4" fmla="*/ 142875 w 592931"/>
                  <a:gd name="connsiteY4" fmla="*/ 30956 h 97631"/>
                  <a:gd name="connsiteX5" fmla="*/ 173831 w 592931"/>
                  <a:gd name="connsiteY5" fmla="*/ 61912 h 97631"/>
                  <a:gd name="connsiteX6" fmla="*/ 214313 w 592931"/>
                  <a:gd name="connsiteY6" fmla="*/ 85725 h 97631"/>
                  <a:gd name="connsiteX7" fmla="*/ 254794 w 592931"/>
                  <a:gd name="connsiteY7" fmla="*/ 80962 h 97631"/>
                  <a:gd name="connsiteX8" fmla="*/ 290513 w 592931"/>
                  <a:gd name="connsiteY8" fmla="*/ 64294 h 97631"/>
                  <a:gd name="connsiteX9" fmla="*/ 326231 w 592931"/>
                  <a:gd name="connsiteY9" fmla="*/ 33337 h 97631"/>
                  <a:gd name="connsiteX10" fmla="*/ 359569 w 592931"/>
                  <a:gd name="connsiteY10" fmla="*/ 16669 h 97631"/>
                  <a:gd name="connsiteX11" fmla="*/ 397669 w 592931"/>
                  <a:gd name="connsiteY11" fmla="*/ 14287 h 97631"/>
                  <a:gd name="connsiteX12" fmla="*/ 438150 w 592931"/>
                  <a:gd name="connsiteY12" fmla="*/ 30956 h 97631"/>
                  <a:gd name="connsiteX13" fmla="*/ 464344 w 592931"/>
                  <a:gd name="connsiteY13" fmla="*/ 54769 h 97631"/>
                  <a:gd name="connsiteX14" fmla="*/ 488156 w 592931"/>
                  <a:gd name="connsiteY14" fmla="*/ 80962 h 97631"/>
                  <a:gd name="connsiteX15" fmla="*/ 514350 w 592931"/>
                  <a:gd name="connsiteY15" fmla="*/ 90487 h 97631"/>
                  <a:gd name="connsiteX16" fmla="*/ 538163 w 592931"/>
                  <a:gd name="connsiteY16" fmla="*/ 97631 h 97631"/>
                  <a:gd name="connsiteX17" fmla="*/ 566738 w 592931"/>
                  <a:gd name="connsiteY17" fmla="*/ 90487 h 97631"/>
                  <a:gd name="connsiteX18" fmla="*/ 592931 w 592931"/>
                  <a:gd name="connsiteY18" fmla="*/ 71437 h 9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92931" h="97631">
                    <a:moveTo>
                      <a:pt x="0" y="30956"/>
                    </a:moveTo>
                    <a:lnTo>
                      <a:pt x="45244" y="7144"/>
                    </a:lnTo>
                    <a:lnTo>
                      <a:pt x="83344" y="0"/>
                    </a:lnTo>
                    <a:lnTo>
                      <a:pt x="119063" y="9525"/>
                    </a:lnTo>
                    <a:lnTo>
                      <a:pt x="142875" y="30956"/>
                    </a:lnTo>
                    <a:lnTo>
                      <a:pt x="173831" y="61912"/>
                    </a:lnTo>
                    <a:lnTo>
                      <a:pt x="214313" y="85725"/>
                    </a:lnTo>
                    <a:lnTo>
                      <a:pt x="254794" y="80962"/>
                    </a:lnTo>
                    <a:lnTo>
                      <a:pt x="290513" y="64294"/>
                    </a:lnTo>
                    <a:lnTo>
                      <a:pt x="326231" y="33337"/>
                    </a:lnTo>
                    <a:lnTo>
                      <a:pt x="359569" y="16669"/>
                    </a:lnTo>
                    <a:lnTo>
                      <a:pt x="397669" y="14287"/>
                    </a:lnTo>
                    <a:lnTo>
                      <a:pt x="438150" y="30956"/>
                    </a:lnTo>
                    <a:lnTo>
                      <a:pt x="464344" y="54769"/>
                    </a:lnTo>
                    <a:lnTo>
                      <a:pt x="488156" y="80962"/>
                    </a:lnTo>
                    <a:lnTo>
                      <a:pt x="514350" y="90487"/>
                    </a:lnTo>
                    <a:lnTo>
                      <a:pt x="538163" y="97631"/>
                    </a:lnTo>
                    <a:lnTo>
                      <a:pt x="566738" y="90487"/>
                    </a:lnTo>
                    <a:lnTo>
                      <a:pt x="592931" y="71437"/>
                    </a:lnTo>
                  </a:path>
                </a:pathLst>
              </a:custGeom>
              <a:noFill/>
              <a:ln w="95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44" name="Groupe 3343"/>
            <p:cNvGrpSpPr/>
            <p:nvPr/>
          </p:nvGrpSpPr>
          <p:grpSpPr>
            <a:xfrm>
              <a:off x="2070101" y="5688292"/>
              <a:ext cx="133349" cy="135928"/>
              <a:chOff x="2936080" y="1862137"/>
              <a:chExt cx="431007" cy="439342"/>
            </a:xfrm>
          </p:grpSpPr>
          <p:sp>
            <p:nvSpPr>
              <p:cNvPr id="3345" name="Forme libre 3344"/>
              <p:cNvSpPr/>
              <p:nvPr/>
            </p:nvSpPr>
            <p:spPr>
              <a:xfrm>
                <a:off x="3057524" y="1862137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6" name="Forme libre 3345"/>
              <p:cNvSpPr/>
              <p:nvPr/>
            </p:nvSpPr>
            <p:spPr>
              <a:xfrm rot="7200000">
                <a:off x="3181349" y="2083591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7" name="Forme libre 3346"/>
              <p:cNvSpPr/>
              <p:nvPr/>
            </p:nvSpPr>
            <p:spPr>
              <a:xfrm rot="-7200000">
                <a:off x="2936080" y="2078829"/>
                <a:ext cx="185738" cy="185738"/>
              </a:xfrm>
              <a:custGeom>
                <a:avLst/>
                <a:gdLst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21444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2382 w 185738"/>
                  <a:gd name="connsiteY5" fmla="*/ 47625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  <a:gd name="connsiteX0" fmla="*/ 69057 w 185738"/>
                  <a:gd name="connsiteY0" fmla="*/ 173832 h 185738"/>
                  <a:gd name="connsiteX1" fmla="*/ 54769 w 185738"/>
                  <a:gd name="connsiteY1" fmla="*/ 121444 h 185738"/>
                  <a:gd name="connsiteX2" fmla="*/ 35719 w 185738"/>
                  <a:gd name="connsiteY2" fmla="*/ 95250 h 185738"/>
                  <a:gd name="connsiteX3" fmla="*/ 14288 w 185738"/>
                  <a:gd name="connsiteY3" fmla="*/ 78582 h 185738"/>
                  <a:gd name="connsiteX4" fmla="*/ 0 w 185738"/>
                  <a:gd name="connsiteY4" fmla="*/ 66675 h 185738"/>
                  <a:gd name="connsiteX5" fmla="*/ 9526 w 185738"/>
                  <a:gd name="connsiteY5" fmla="*/ 45244 h 185738"/>
                  <a:gd name="connsiteX6" fmla="*/ 42863 w 185738"/>
                  <a:gd name="connsiteY6" fmla="*/ 16669 h 185738"/>
                  <a:gd name="connsiteX7" fmla="*/ 88107 w 185738"/>
                  <a:gd name="connsiteY7" fmla="*/ 0 h 185738"/>
                  <a:gd name="connsiteX8" fmla="*/ 128588 w 185738"/>
                  <a:gd name="connsiteY8" fmla="*/ 0 h 185738"/>
                  <a:gd name="connsiteX9" fmla="*/ 164307 w 185738"/>
                  <a:gd name="connsiteY9" fmla="*/ 19050 h 185738"/>
                  <a:gd name="connsiteX10" fmla="*/ 185738 w 185738"/>
                  <a:gd name="connsiteY10" fmla="*/ 50007 h 185738"/>
                  <a:gd name="connsiteX11" fmla="*/ 183357 w 185738"/>
                  <a:gd name="connsiteY11" fmla="*/ 80963 h 185738"/>
                  <a:gd name="connsiteX12" fmla="*/ 173832 w 185738"/>
                  <a:gd name="connsiteY12" fmla="*/ 116682 h 185738"/>
                  <a:gd name="connsiteX13" fmla="*/ 135732 w 185738"/>
                  <a:gd name="connsiteY13" fmla="*/ 185738 h 185738"/>
                  <a:gd name="connsiteX14" fmla="*/ 104775 w 185738"/>
                  <a:gd name="connsiteY14" fmla="*/ 176213 h 185738"/>
                  <a:gd name="connsiteX15" fmla="*/ 69057 w 185738"/>
                  <a:gd name="connsiteY15" fmla="*/ 173832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738" h="185738">
                    <a:moveTo>
                      <a:pt x="69057" y="173832"/>
                    </a:moveTo>
                    <a:lnTo>
                      <a:pt x="54769" y="121444"/>
                    </a:lnTo>
                    <a:lnTo>
                      <a:pt x="35719" y="95250"/>
                    </a:lnTo>
                    <a:lnTo>
                      <a:pt x="14288" y="78582"/>
                    </a:lnTo>
                    <a:lnTo>
                      <a:pt x="0" y="66675"/>
                    </a:lnTo>
                    <a:lnTo>
                      <a:pt x="9526" y="45244"/>
                    </a:lnTo>
                    <a:lnTo>
                      <a:pt x="42863" y="16669"/>
                    </a:lnTo>
                    <a:lnTo>
                      <a:pt x="88107" y="0"/>
                    </a:lnTo>
                    <a:lnTo>
                      <a:pt x="128588" y="0"/>
                    </a:lnTo>
                    <a:lnTo>
                      <a:pt x="164307" y="19050"/>
                    </a:lnTo>
                    <a:lnTo>
                      <a:pt x="185738" y="50007"/>
                    </a:lnTo>
                    <a:lnTo>
                      <a:pt x="183357" y="80963"/>
                    </a:lnTo>
                    <a:lnTo>
                      <a:pt x="173832" y="116682"/>
                    </a:lnTo>
                    <a:lnTo>
                      <a:pt x="135732" y="185738"/>
                    </a:lnTo>
                    <a:lnTo>
                      <a:pt x="104775" y="176213"/>
                    </a:lnTo>
                    <a:lnTo>
                      <a:pt x="69057" y="1738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8" name="Ellipse 3347"/>
              <p:cNvSpPr/>
              <p:nvPr/>
            </p:nvSpPr>
            <p:spPr>
              <a:xfrm>
                <a:off x="3119440" y="2059783"/>
                <a:ext cx="76200" cy="762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49" name="Groupe 3348"/>
              <p:cNvGrpSpPr/>
              <p:nvPr/>
            </p:nvGrpSpPr>
            <p:grpSpPr>
              <a:xfrm>
                <a:off x="2981326" y="1947861"/>
                <a:ext cx="102394" cy="104777"/>
                <a:chOff x="2981326" y="1947861"/>
                <a:chExt cx="102394" cy="104777"/>
              </a:xfrm>
            </p:grpSpPr>
            <p:sp>
              <p:nvSpPr>
                <p:cNvPr id="3358" name="Forme libre 3357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9" name="Forme libre 3358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0" name="Forme libre 3359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0" name="Groupe 3349"/>
              <p:cNvGrpSpPr/>
              <p:nvPr/>
            </p:nvGrpSpPr>
            <p:grpSpPr>
              <a:xfrm rot="7200000">
                <a:off x="3238501" y="2000249"/>
                <a:ext cx="102394" cy="104777"/>
                <a:chOff x="2981326" y="1947861"/>
                <a:chExt cx="102394" cy="104777"/>
              </a:xfrm>
            </p:grpSpPr>
            <p:sp>
              <p:nvSpPr>
                <p:cNvPr id="3355" name="Forme libre 3354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6" name="Forme libre 3355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7" name="Forme libre 3356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51" name="Groupe 3350"/>
              <p:cNvGrpSpPr/>
              <p:nvPr/>
            </p:nvGrpSpPr>
            <p:grpSpPr>
              <a:xfrm rot="-7200000">
                <a:off x="3078956" y="2197893"/>
                <a:ext cx="102394" cy="104777"/>
                <a:chOff x="2981326" y="1947861"/>
                <a:chExt cx="102394" cy="104777"/>
              </a:xfrm>
            </p:grpSpPr>
            <p:sp>
              <p:nvSpPr>
                <p:cNvPr id="3352" name="Forme libre 3351"/>
                <p:cNvSpPr/>
                <p:nvPr/>
              </p:nvSpPr>
              <p:spPr>
                <a:xfrm>
                  <a:off x="3021808" y="1974056"/>
                  <a:ext cx="61912" cy="78582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3" name="Forme libre 3352"/>
                <p:cNvSpPr/>
                <p:nvPr/>
              </p:nvSpPr>
              <p:spPr>
                <a:xfrm>
                  <a:off x="3002757" y="1959768"/>
                  <a:ext cx="61914" cy="85726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4" name="Forme libre 3353"/>
                <p:cNvSpPr/>
                <p:nvPr/>
              </p:nvSpPr>
              <p:spPr>
                <a:xfrm>
                  <a:off x="2981326" y="1947861"/>
                  <a:ext cx="64295" cy="88107"/>
                </a:xfrm>
                <a:custGeom>
                  <a:avLst/>
                  <a:gdLst>
                    <a:gd name="connsiteX0" fmla="*/ 0 w 66675"/>
                    <a:gd name="connsiteY0" fmla="*/ 76200 h 76200"/>
                    <a:gd name="connsiteX1" fmla="*/ 45244 w 66675"/>
                    <a:gd name="connsiteY1" fmla="*/ 14288 h 76200"/>
                    <a:gd name="connsiteX2" fmla="*/ 66675 w 66675"/>
                    <a:gd name="connsiteY2" fmla="*/ 0 h 76200"/>
                    <a:gd name="connsiteX0" fmla="*/ 0 w 66675"/>
                    <a:gd name="connsiteY0" fmla="*/ 76200 h 76200"/>
                    <a:gd name="connsiteX1" fmla="*/ 21431 w 66675"/>
                    <a:gd name="connsiteY1" fmla="*/ 40482 h 76200"/>
                    <a:gd name="connsiteX2" fmla="*/ 45244 w 66675"/>
                    <a:gd name="connsiteY2" fmla="*/ 14288 h 76200"/>
                    <a:gd name="connsiteX3" fmla="*/ 66675 w 66675"/>
                    <a:gd name="connsiteY3" fmla="*/ 0 h 76200"/>
                    <a:gd name="connsiteX0" fmla="*/ 0 w 61912"/>
                    <a:gd name="connsiteY0" fmla="*/ 78582 h 78582"/>
                    <a:gd name="connsiteX1" fmla="*/ 16668 w 61912"/>
                    <a:gd name="connsiteY1" fmla="*/ 40482 h 78582"/>
                    <a:gd name="connsiteX2" fmla="*/ 40481 w 61912"/>
                    <a:gd name="connsiteY2" fmla="*/ 14288 h 78582"/>
                    <a:gd name="connsiteX3" fmla="*/ 61912 w 61912"/>
                    <a:gd name="connsiteY3" fmla="*/ 0 h 78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912" h="78582">
                      <a:moveTo>
                        <a:pt x="0" y="78582"/>
                      </a:moveTo>
                      <a:cubicBezTo>
                        <a:pt x="3969" y="72629"/>
                        <a:pt x="9127" y="50801"/>
                        <a:pt x="16668" y="40482"/>
                      </a:cubicBezTo>
                      <a:cubicBezTo>
                        <a:pt x="24209" y="30163"/>
                        <a:pt x="32940" y="21035"/>
                        <a:pt x="40481" y="14288"/>
                      </a:cubicBezTo>
                      <a:cubicBezTo>
                        <a:pt x="48022" y="7541"/>
                        <a:pt x="56752" y="794"/>
                        <a:pt x="61912" y="0"/>
                      </a:cubicBezTo>
                    </a:path>
                  </a:pathLst>
                </a:custGeom>
                <a:noFill/>
                <a:ln w="3175">
                  <a:gradFill>
                    <a:gsLst>
                      <a:gs pos="0">
                        <a:srgbClr val="0078A2"/>
                      </a:gs>
                      <a:gs pos="100000">
                        <a:srgbClr val="37CBFF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276" name="Groupe 2275"/>
          <p:cNvGrpSpPr/>
          <p:nvPr/>
        </p:nvGrpSpPr>
        <p:grpSpPr>
          <a:xfrm>
            <a:off x="10636414" y="5837802"/>
            <a:ext cx="408288" cy="408288"/>
            <a:chOff x="4969135" y="1762258"/>
            <a:chExt cx="408288" cy="408288"/>
          </a:xfrm>
        </p:grpSpPr>
        <p:sp>
          <p:nvSpPr>
            <p:cNvPr id="2277" name="Ellipse 2276"/>
            <p:cNvSpPr/>
            <p:nvPr/>
          </p:nvSpPr>
          <p:spPr>
            <a:xfrm>
              <a:off x="4969135" y="1762258"/>
              <a:ext cx="408288" cy="408288"/>
            </a:xfrm>
            <a:prstGeom prst="ellips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8" name="Ellipse 2277"/>
            <p:cNvSpPr/>
            <p:nvPr/>
          </p:nvSpPr>
          <p:spPr>
            <a:xfrm>
              <a:off x="5148118" y="1828800"/>
              <a:ext cx="63500" cy="635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9" name="Ellipse 2278"/>
            <p:cNvSpPr/>
            <p:nvPr/>
          </p:nvSpPr>
          <p:spPr>
            <a:xfrm>
              <a:off x="5052868" y="1943100"/>
              <a:ext cx="63500" cy="635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0" name="Ellipse 2279"/>
            <p:cNvSpPr/>
            <p:nvPr/>
          </p:nvSpPr>
          <p:spPr>
            <a:xfrm>
              <a:off x="5249718" y="1943100"/>
              <a:ext cx="63500" cy="6350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1" name="Groupe 2280"/>
          <p:cNvGrpSpPr/>
          <p:nvPr/>
        </p:nvGrpSpPr>
        <p:grpSpPr>
          <a:xfrm>
            <a:off x="11115580" y="5856720"/>
            <a:ext cx="408714" cy="366711"/>
            <a:chOff x="4695825" y="1366838"/>
            <a:chExt cx="1204913" cy="1081087"/>
          </a:xfrm>
        </p:grpSpPr>
        <p:sp>
          <p:nvSpPr>
            <p:cNvPr id="2282" name="Rectangle 2281"/>
            <p:cNvSpPr/>
            <p:nvPr/>
          </p:nvSpPr>
          <p:spPr>
            <a:xfrm>
              <a:off x="4695825" y="1366838"/>
              <a:ext cx="1204913" cy="108108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3" name="Forme libre 2282"/>
            <p:cNvSpPr/>
            <p:nvPr/>
          </p:nvSpPr>
          <p:spPr>
            <a:xfrm>
              <a:off x="4852988" y="1576388"/>
              <a:ext cx="866775" cy="766762"/>
            </a:xfrm>
            <a:custGeom>
              <a:avLst/>
              <a:gdLst>
                <a:gd name="connsiteX0" fmla="*/ 0 w 866775"/>
                <a:gd name="connsiteY0" fmla="*/ 0 h 766762"/>
                <a:gd name="connsiteX1" fmla="*/ 866775 w 866775"/>
                <a:gd name="connsiteY1" fmla="*/ 0 h 766762"/>
                <a:gd name="connsiteX2" fmla="*/ 866775 w 866775"/>
                <a:gd name="connsiteY2" fmla="*/ 552450 h 766762"/>
                <a:gd name="connsiteX3" fmla="*/ 700087 w 866775"/>
                <a:gd name="connsiteY3" fmla="*/ 552450 h 766762"/>
                <a:gd name="connsiteX4" fmla="*/ 700087 w 866775"/>
                <a:gd name="connsiteY4" fmla="*/ 647700 h 766762"/>
                <a:gd name="connsiteX5" fmla="*/ 566737 w 866775"/>
                <a:gd name="connsiteY5" fmla="*/ 647700 h 766762"/>
                <a:gd name="connsiteX6" fmla="*/ 566737 w 866775"/>
                <a:gd name="connsiteY6" fmla="*/ 766762 h 766762"/>
                <a:gd name="connsiteX7" fmla="*/ 314325 w 866775"/>
                <a:gd name="connsiteY7" fmla="*/ 766762 h 766762"/>
                <a:gd name="connsiteX8" fmla="*/ 314325 w 866775"/>
                <a:gd name="connsiteY8" fmla="*/ 652462 h 766762"/>
                <a:gd name="connsiteX9" fmla="*/ 176212 w 866775"/>
                <a:gd name="connsiteY9" fmla="*/ 652462 h 766762"/>
                <a:gd name="connsiteX10" fmla="*/ 176212 w 866775"/>
                <a:gd name="connsiteY10" fmla="*/ 547687 h 766762"/>
                <a:gd name="connsiteX11" fmla="*/ 4762 w 866775"/>
                <a:gd name="connsiteY11" fmla="*/ 547687 h 766762"/>
                <a:gd name="connsiteX12" fmla="*/ 0 w 866775"/>
                <a:gd name="connsiteY12" fmla="*/ 0 h 76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6775" h="766762">
                  <a:moveTo>
                    <a:pt x="0" y="0"/>
                  </a:moveTo>
                  <a:lnTo>
                    <a:pt x="866775" y="0"/>
                  </a:lnTo>
                  <a:lnTo>
                    <a:pt x="866775" y="552450"/>
                  </a:lnTo>
                  <a:lnTo>
                    <a:pt x="700087" y="552450"/>
                  </a:lnTo>
                  <a:lnTo>
                    <a:pt x="700087" y="647700"/>
                  </a:lnTo>
                  <a:lnTo>
                    <a:pt x="566737" y="647700"/>
                  </a:lnTo>
                  <a:lnTo>
                    <a:pt x="566737" y="766762"/>
                  </a:lnTo>
                  <a:lnTo>
                    <a:pt x="314325" y="766762"/>
                  </a:lnTo>
                  <a:lnTo>
                    <a:pt x="314325" y="652462"/>
                  </a:lnTo>
                  <a:lnTo>
                    <a:pt x="176212" y="652462"/>
                  </a:lnTo>
                  <a:lnTo>
                    <a:pt x="176212" y="547687"/>
                  </a:lnTo>
                  <a:lnTo>
                    <a:pt x="4762" y="547687"/>
                  </a:lnTo>
                  <a:cubicBezTo>
                    <a:pt x="3175" y="365125"/>
                    <a:pt x="1587" y="18256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4" name="Connecteur droit 2283"/>
            <p:cNvCxnSpPr/>
            <p:nvPr/>
          </p:nvCxnSpPr>
          <p:spPr>
            <a:xfrm>
              <a:off x="495776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5" name="Connecteur droit 2284"/>
            <p:cNvCxnSpPr/>
            <p:nvPr/>
          </p:nvCxnSpPr>
          <p:spPr>
            <a:xfrm>
              <a:off x="505301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6" name="Connecteur droit 2285"/>
            <p:cNvCxnSpPr/>
            <p:nvPr/>
          </p:nvCxnSpPr>
          <p:spPr>
            <a:xfrm>
              <a:off x="514826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7" name="Connecteur droit 2286"/>
            <p:cNvCxnSpPr/>
            <p:nvPr/>
          </p:nvCxnSpPr>
          <p:spPr>
            <a:xfrm>
              <a:off x="524351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8" name="Connecteur droit 2287"/>
            <p:cNvCxnSpPr/>
            <p:nvPr/>
          </p:nvCxnSpPr>
          <p:spPr>
            <a:xfrm>
              <a:off x="533876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Connecteur droit 2288"/>
            <p:cNvCxnSpPr/>
            <p:nvPr/>
          </p:nvCxnSpPr>
          <p:spPr>
            <a:xfrm>
              <a:off x="543401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0" name="Connecteur droit 2289"/>
            <p:cNvCxnSpPr/>
            <p:nvPr/>
          </p:nvCxnSpPr>
          <p:spPr>
            <a:xfrm>
              <a:off x="552926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1" name="Connecteur droit 2290"/>
            <p:cNvCxnSpPr/>
            <p:nvPr/>
          </p:nvCxnSpPr>
          <p:spPr>
            <a:xfrm>
              <a:off x="5624513" y="1724025"/>
              <a:ext cx="0" cy="1666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2" name="Groupe 2291"/>
          <p:cNvGrpSpPr/>
          <p:nvPr/>
        </p:nvGrpSpPr>
        <p:grpSpPr>
          <a:xfrm>
            <a:off x="11574130" y="5851979"/>
            <a:ext cx="385421" cy="385421"/>
            <a:chOff x="2933700" y="1104900"/>
            <a:chExt cx="2063750" cy="2063750"/>
          </a:xfrm>
        </p:grpSpPr>
        <p:sp>
          <p:nvSpPr>
            <p:cNvPr id="2293" name="Ellipse 2292"/>
            <p:cNvSpPr/>
            <p:nvPr/>
          </p:nvSpPr>
          <p:spPr>
            <a:xfrm>
              <a:off x="2933700" y="1104900"/>
              <a:ext cx="2063750" cy="2063750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4" name="Forme libre 2293"/>
            <p:cNvSpPr/>
            <p:nvPr/>
          </p:nvSpPr>
          <p:spPr>
            <a:xfrm>
              <a:off x="3795713" y="1297781"/>
              <a:ext cx="319087" cy="457200"/>
            </a:xfrm>
            <a:custGeom>
              <a:avLst/>
              <a:gdLst>
                <a:gd name="connsiteX0" fmla="*/ 0 w 319087"/>
                <a:gd name="connsiteY0" fmla="*/ 454819 h 457200"/>
                <a:gd name="connsiteX1" fmla="*/ 0 w 319087"/>
                <a:gd name="connsiteY1" fmla="*/ 135732 h 457200"/>
                <a:gd name="connsiteX2" fmla="*/ 21431 w 319087"/>
                <a:gd name="connsiteY2" fmla="*/ 92869 h 457200"/>
                <a:gd name="connsiteX3" fmla="*/ 45243 w 319087"/>
                <a:gd name="connsiteY3" fmla="*/ 50007 h 457200"/>
                <a:gd name="connsiteX4" fmla="*/ 69056 w 319087"/>
                <a:gd name="connsiteY4" fmla="*/ 30957 h 457200"/>
                <a:gd name="connsiteX5" fmla="*/ 97631 w 319087"/>
                <a:gd name="connsiteY5" fmla="*/ 14288 h 457200"/>
                <a:gd name="connsiteX6" fmla="*/ 123825 w 319087"/>
                <a:gd name="connsiteY6" fmla="*/ 4763 h 457200"/>
                <a:gd name="connsiteX7" fmla="*/ 154781 w 319087"/>
                <a:gd name="connsiteY7" fmla="*/ 0 h 457200"/>
                <a:gd name="connsiteX8" fmla="*/ 178593 w 319087"/>
                <a:gd name="connsiteY8" fmla="*/ 0 h 457200"/>
                <a:gd name="connsiteX9" fmla="*/ 216693 w 319087"/>
                <a:gd name="connsiteY9" fmla="*/ 7144 h 457200"/>
                <a:gd name="connsiteX10" fmla="*/ 245268 w 319087"/>
                <a:gd name="connsiteY10" fmla="*/ 19050 h 457200"/>
                <a:gd name="connsiteX11" fmla="*/ 269081 w 319087"/>
                <a:gd name="connsiteY11" fmla="*/ 40482 h 457200"/>
                <a:gd name="connsiteX12" fmla="*/ 283368 w 319087"/>
                <a:gd name="connsiteY12" fmla="*/ 59532 h 457200"/>
                <a:gd name="connsiteX13" fmla="*/ 302418 w 319087"/>
                <a:gd name="connsiteY13" fmla="*/ 80963 h 457200"/>
                <a:gd name="connsiteX14" fmla="*/ 319087 w 319087"/>
                <a:gd name="connsiteY14" fmla="*/ 116682 h 457200"/>
                <a:gd name="connsiteX15" fmla="*/ 319087 w 319087"/>
                <a:gd name="connsiteY15" fmla="*/ 457200 h 457200"/>
                <a:gd name="connsiteX16" fmla="*/ 0 w 319087"/>
                <a:gd name="connsiteY16" fmla="*/ 454819 h 457200"/>
                <a:gd name="connsiteX0" fmla="*/ 0 w 319087"/>
                <a:gd name="connsiteY0" fmla="*/ 454819 h 457200"/>
                <a:gd name="connsiteX1" fmla="*/ 0 w 319087"/>
                <a:gd name="connsiteY1" fmla="*/ 135732 h 457200"/>
                <a:gd name="connsiteX2" fmla="*/ 19050 w 319087"/>
                <a:gd name="connsiteY2" fmla="*/ 90488 h 457200"/>
                <a:gd name="connsiteX3" fmla="*/ 45243 w 319087"/>
                <a:gd name="connsiteY3" fmla="*/ 50007 h 457200"/>
                <a:gd name="connsiteX4" fmla="*/ 69056 w 319087"/>
                <a:gd name="connsiteY4" fmla="*/ 30957 h 457200"/>
                <a:gd name="connsiteX5" fmla="*/ 97631 w 319087"/>
                <a:gd name="connsiteY5" fmla="*/ 14288 h 457200"/>
                <a:gd name="connsiteX6" fmla="*/ 123825 w 319087"/>
                <a:gd name="connsiteY6" fmla="*/ 4763 h 457200"/>
                <a:gd name="connsiteX7" fmla="*/ 154781 w 319087"/>
                <a:gd name="connsiteY7" fmla="*/ 0 h 457200"/>
                <a:gd name="connsiteX8" fmla="*/ 178593 w 319087"/>
                <a:gd name="connsiteY8" fmla="*/ 0 h 457200"/>
                <a:gd name="connsiteX9" fmla="*/ 216693 w 319087"/>
                <a:gd name="connsiteY9" fmla="*/ 7144 h 457200"/>
                <a:gd name="connsiteX10" fmla="*/ 245268 w 319087"/>
                <a:gd name="connsiteY10" fmla="*/ 19050 h 457200"/>
                <a:gd name="connsiteX11" fmla="*/ 269081 w 319087"/>
                <a:gd name="connsiteY11" fmla="*/ 40482 h 457200"/>
                <a:gd name="connsiteX12" fmla="*/ 283368 w 319087"/>
                <a:gd name="connsiteY12" fmla="*/ 59532 h 457200"/>
                <a:gd name="connsiteX13" fmla="*/ 302418 w 319087"/>
                <a:gd name="connsiteY13" fmla="*/ 80963 h 457200"/>
                <a:gd name="connsiteX14" fmla="*/ 319087 w 319087"/>
                <a:gd name="connsiteY14" fmla="*/ 116682 h 457200"/>
                <a:gd name="connsiteX15" fmla="*/ 319087 w 319087"/>
                <a:gd name="connsiteY15" fmla="*/ 457200 h 457200"/>
                <a:gd name="connsiteX16" fmla="*/ 0 w 319087"/>
                <a:gd name="connsiteY16" fmla="*/ 45481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9087" h="457200">
                  <a:moveTo>
                    <a:pt x="0" y="454819"/>
                  </a:moveTo>
                  <a:lnTo>
                    <a:pt x="0" y="135732"/>
                  </a:lnTo>
                  <a:lnTo>
                    <a:pt x="19050" y="90488"/>
                  </a:lnTo>
                  <a:lnTo>
                    <a:pt x="45243" y="50007"/>
                  </a:lnTo>
                  <a:lnTo>
                    <a:pt x="69056" y="30957"/>
                  </a:lnTo>
                  <a:lnTo>
                    <a:pt x="97631" y="14288"/>
                  </a:lnTo>
                  <a:lnTo>
                    <a:pt x="123825" y="4763"/>
                  </a:lnTo>
                  <a:lnTo>
                    <a:pt x="154781" y="0"/>
                  </a:lnTo>
                  <a:lnTo>
                    <a:pt x="178593" y="0"/>
                  </a:lnTo>
                  <a:lnTo>
                    <a:pt x="216693" y="7144"/>
                  </a:lnTo>
                  <a:lnTo>
                    <a:pt x="245268" y="19050"/>
                  </a:lnTo>
                  <a:lnTo>
                    <a:pt x="269081" y="40482"/>
                  </a:lnTo>
                  <a:lnTo>
                    <a:pt x="283368" y="59532"/>
                  </a:lnTo>
                  <a:lnTo>
                    <a:pt x="302418" y="80963"/>
                  </a:lnTo>
                  <a:lnTo>
                    <a:pt x="319087" y="116682"/>
                  </a:lnTo>
                  <a:lnTo>
                    <a:pt x="319087" y="457200"/>
                  </a:lnTo>
                  <a:lnTo>
                    <a:pt x="0" y="4548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5" name="Forme libre 2294"/>
            <p:cNvSpPr/>
            <p:nvPr/>
          </p:nvSpPr>
          <p:spPr>
            <a:xfrm>
              <a:off x="3612356" y="1778794"/>
              <a:ext cx="678657" cy="1202531"/>
            </a:xfrm>
            <a:custGeom>
              <a:avLst/>
              <a:gdLst>
                <a:gd name="connsiteX0" fmla="*/ 0 w 678657"/>
                <a:gd name="connsiteY0" fmla="*/ 1131094 h 1202531"/>
                <a:gd name="connsiteX1" fmla="*/ 0 w 678657"/>
                <a:gd name="connsiteY1" fmla="*/ 169069 h 1202531"/>
                <a:gd name="connsiteX2" fmla="*/ 19050 w 678657"/>
                <a:gd name="connsiteY2" fmla="*/ 111919 h 1202531"/>
                <a:gd name="connsiteX3" fmla="*/ 45244 w 678657"/>
                <a:gd name="connsiteY3" fmla="*/ 73819 h 1202531"/>
                <a:gd name="connsiteX4" fmla="*/ 71438 w 678657"/>
                <a:gd name="connsiteY4" fmla="*/ 45244 h 1202531"/>
                <a:gd name="connsiteX5" fmla="*/ 107157 w 678657"/>
                <a:gd name="connsiteY5" fmla="*/ 21431 h 1202531"/>
                <a:gd name="connsiteX6" fmla="*/ 138113 w 678657"/>
                <a:gd name="connsiteY6" fmla="*/ 4762 h 1202531"/>
                <a:gd name="connsiteX7" fmla="*/ 166688 w 678657"/>
                <a:gd name="connsiteY7" fmla="*/ 0 h 1202531"/>
                <a:gd name="connsiteX8" fmla="*/ 509588 w 678657"/>
                <a:gd name="connsiteY8" fmla="*/ 0 h 1202531"/>
                <a:gd name="connsiteX9" fmla="*/ 550069 w 678657"/>
                <a:gd name="connsiteY9" fmla="*/ 9525 h 1202531"/>
                <a:gd name="connsiteX10" fmla="*/ 581025 w 678657"/>
                <a:gd name="connsiteY10" fmla="*/ 26194 h 1202531"/>
                <a:gd name="connsiteX11" fmla="*/ 609600 w 678657"/>
                <a:gd name="connsiteY11" fmla="*/ 40481 h 1202531"/>
                <a:gd name="connsiteX12" fmla="*/ 635794 w 678657"/>
                <a:gd name="connsiteY12" fmla="*/ 61912 h 1202531"/>
                <a:gd name="connsiteX13" fmla="*/ 652463 w 678657"/>
                <a:gd name="connsiteY13" fmla="*/ 92869 h 1202531"/>
                <a:gd name="connsiteX14" fmla="*/ 669132 w 678657"/>
                <a:gd name="connsiteY14" fmla="*/ 126206 h 1202531"/>
                <a:gd name="connsiteX15" fmla="*/ 678657 w 678657"/>
                <a:gd name="connsiteY15" fmla="*/ 169069 h 1202531"/>
                <a:gd name="connsiteX16" fmla="*/ 678657 w 678657"/>
                <a:gd name="connsiteY16" fmla="*/ 1140619 h 1202531"/>
                <a:gd name="connsiteX17" fmla="*/ 547688 w 678657"/>
                <a:gd name="connsiteY17" fmla="*/ 1178719 h 1202531"/>
                <a:gd name="connsiteX18" fmla="*/ 452438 w 678657"/>
                <a:gd name="connsiteY18" fmla="*/ 1200150 h 1202531"/>
                <a:gd name="connsiteX19" fmla="*/ 357188 w 678657"/>
                <a:gd name="connsiteY19" fmla="*/ 1202531 h 1202531"/>
                <a:gd name="connsiteX20" fmla="*/ 245269 w 678657"/>
                <a:gd name="connsiteY20" fmla="*/ 1195387 h 1202531"/>
                <a:gd name="connsiteX21" fmla="*/ 157163 w 678657"/>
                <a:gd name="connsiteY21" fmla="*/ 1176337 h 1202531"/>
                <a:gd name="connsiteX22" fmla="*/ 64294 w 678657"/>
                <a:gd name="connsiteY22" fmla="*/ 1152525 h 1202531"/>
                <a:gd name="connsiteX23" fmla="*/ 0 w 678657"/>
                <a:gd name="connsiteY23" fmla="*/ 1131094 h 12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657" h="1202531">
                  <a:moveTo>
                    <a:pt x="0" y="1131094"/>
                  </a:moveTo>
                  <a:lnTo>
                    <a:pt x="0" y="169069"/>
                  </a:lnTo>
                  <a:lnTo>
                    <a:pt x="19050" y="111919"/>
                  </a:lnTo>
                  <a:lnTo>
                    <a:pt x="45244" y="73819"/>
                  </a:lnTo>
                  <a:lnTo>
                    <a:pt x="71438" y="45244"/>
                  </a:lnTo>
                  <a:lnTo>
                    <a:pt x="107157" y="21431"/>
                  </a:lnTo>
                  <a:lnTo>
                    <a:pt x="138113" y="4762"/>
                  </a:lnTo>
                  <a:lnTo>
                    <a:pt x="166688" y="0"/>
                  </a:lnTo>
                  <a:lnTo>
                    <a:pt x="509588" y="0"/>
                  </a:lnTo>
                  <a:lnTo>
                    <a:pt x="550069" y="9525"/>
                  </a:lnTo>
                  <a:lnTo>
                    <a:pt x="581025" y="26194"/>
                  </a:lnTo>
                  <a:lnTo>
                    <a:pt x="609600" y="40481"/>
                  </a:lnTo>
                  <a:lnTo>
                    <a:pt x="635794" y="61912"/>
                  </a:lnTo>
                  <a:lnTo>
                    <a:pt x="652463" y="92869"/>
                  </a:lnTo>
                  <a:lnTo>
                    <a:pt x="669132" y="126206"/>
                  </a:lnTo>
                  <a:lnTo>
                    <a:pt x="678657" y="169069"/>
                  </a:lnTo>
                  <a:lnTo>
                    <a:pt x="678657" y="1140619"/>
                  </a:lnTo>
                  <a:lnTo>
                    <a:pt x="547688" y="1178719"/>
                  </a:lnTo>
                  <a:lnTo>
                    <a:pt x="452438" y="1200150"/>
                  </a:lnTo>
                  <a:lnTo>
                    <a:pt x="357188" y="1202531"/>
                  </a:lnTo>
                  <a:lnTo>
                    <a:pt x="245269" y="1195387"/>
                  </a:lnTo>
                  <a:lnTo>
                    <a:pt x="157163" y="1176337"/>
                  </a:lnTo>
                  <a:lnTo>
                    <a:pt x="64294" y="1152525"/>
                  </a:lnTo>
                  <a:lnTo>
                    <a:pt x="0" y="11310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96" name="Groupe 2295"/>
            <p:cNvGrpSpPr/>
            <p:nvPr/>
          </p:nvGrpSpPr>
          <p:grpSpPr>
            <a:xfrm>
              <a:off x="3343529" y="2186798"/>
              <a:ext cx="1212195" cy="398600"/>
              <a:chOff x="3343529" y="2186798"/>
              <a:chExt cx="1212195" cy="398600"/>
            </a:xfrm>
          </p:grpSpPr>
          <p:grpSp>
            <p:nvGrpSpPr>
              <p:cNvPr id="2297" name="Groupe 2296"/>
              <p:cNvGrpSpPr/>
              <p:nvPr/>
            </p:nvGrpSpPr>
            <p:grpSpPr>
              <a:xfrm>
                <a:off x="3343529" y="2186798"/>
                <a:ext cx="595451" cy="398600"/>
                <a:chOff x="3343529" y="2186798"/>
                <a:chExt cx="595451" cy="398600"/>
              </a:xfrm>
            </p:grpSpPr>
            <p:sp>
              <p:nvSpPr>
                <p:cNvPr id="2303" name="Ellipse 2302"/>
                <p:cNvSpPr/>
                <p:nvPr/>
              </p:nvSpPr>
              <p:spPr>
                <a:xfrm rot="3261512">
                  <a:off x="3311019" y="2219308"/>
                  <a:ext cx="165381" cy="100362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4" name="Ellipse 2303"/>
                <p:cNvSpPr/>
                <p:nvPr/>
              </p:nvSpPr>
              <p:spPr>
                <a:xfrm rot="2613289">
                  <a:off x="3446092" y="2354068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5" name="Ellipse 2304"/>
                <p:cNvSpPr/>
                <p:nvPr/>
              </p:nvSpPr>
              <p:spPr>
                <a:xfrm rot="1741678">
                  <a:off x="3605636" y="2444556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6" name="Ellipse 2305"/>
                <p:cNvSpPr/>
                <p:nvPr/>
              </p:nvSpPr>
              <p:spPr>
                <a:xfrm rot="513427">
                  <a:off x="3781850" y="2485036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98" name="Groupe 2297"/>
              <p:cNvGrpSpPr/>
              <p:nvPr/>
            </p:nvGrpSpPr>
            <p:grpSpPr>
              <a:xfrm flipH="1">
                <a:off x="3960273" y="2186798"/>
                <a:ext cx="595451" cy="398600"/>
                <a:chOff x="3343529" y="2186798"/>
                <a:chExt cx="595451" cy="398600"/>
              </a:xfrm>
            </p:grpSpPr>
            <p:sp>
              <p:nvSpPr>
                <p:cNvPr id="2299" name="Ellipse 2298"/>
                <p:cNvSpPr/>
                <p:nvPr/>
              </p:nvSpPr>
              <p:spPr>
                <a:xfrm rot="3261512">
                  <a:off x="3311019" y="2219308"/>
                  <a:ext cx="165381" cy="100362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0" name="Ellipse 2299"/>
                <p:cNvSpPr/>
                <p:nvPr/>
              </p:nvSpPr>
              <p:spPr>
                <a:xfrm rot="2613289">
                  <a:off x="3446092" y="2354068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1" name="Ellipse 2300"/>
                <p:cNvSpPr/>
                <p:nvPr/>
              </p:nvSpPr>
              <p:spPr>
                <a:xfrm rot="1741678">
                  <a:off x="3605636" y="2444556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2" name="Ellipse 2301"/>
                <p:cNvSpPr/>
                <p:nvPr/>
              </p:nvSpPr>
              <p:spPr>
                <a:xfrm rot="513427">
                  <a:off x="3781850" y="2485036"/>
                  <a:ext cx="157130" cy="100362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307" name="Groupe 2306"/>
          <p:cNvGrpSpPr/>
          <p:nvPr/>
        </p:nvGrpSpPr>
        <p:grpSpPr>
          <a:xfrm>
            <a:off x="11141104" y="5332805"/>
            <a:ext cx="408288" cy="408288"/>
            <a:chOff x="4644013" y="1250158"/>
            <a:chExt cx="1044000" cy="1044000"/>
          </a:xfrm>
        </p:grpSpPr>
        <p:sp>
          <p:nvSpPr>
            <p:cNvPr id="2308" name="Ellipse 2307"/>
            <p:cNvSpPr/>
            <p:nvPr/>
          </p:nvSpPr>
          <p:spPr>
            <a:xfrm>
              <a:off x="4644013" y="1250158"/>
              <a:ext cx="1044000" cy="1044000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9" name="Forme libre 2308"/>
            <p:cNvSpPr/>
            <p:nvPr/>
          </p:nvSpPr>
          <p:spPr>
            <a:xfrm>
              <a:off x="4867275" y="1521619"/>
              <a:ext cx="592931" cy="97631"/>
            </a:xfrm>
            <a:custGeom>
              <a:avLst/>
              <a:gdLst>
                <a:gd name="connsiteX0" fmla="*/ 0 w 592931"/>
                <a:gd name="connsiteY0" fmla="*/ 30956 h 97631"/>
                <a:gd name="connsiteX1" fmla="*/ 45244 w 592931"/>
                <a:gd name="connsiteY1" fmla="*/ 7144 h 97631"/>
                <a:gd name="connsiteX2" fmla="*/ 83344 w 592931"/>
                <a:gd name="connsiteY2" fmla="*/ 0 h 97631"/>
                <a:gd name="connsiteX3" fmla="*/ 119063 w 592931"/>
                <a:gd name="connsiteY3" fmla="*/ 9525 h 97631"/>
                <a:gd name="connsiteX4" fmla="*/ 142875 w 592931"/>
                <a:gd name="connsiteY4" fmla="*/ 30956 h 97631"/>
                <a:gd name="connsiteX5" fmla="*/ 173831 w 592931"/>
                <a:gd name="connsiteY5" fmla="*/ 61912 h 97631"/>
                <a:gd name="connsiteX6" fmla="*/ 214313 w 592931"/>
                <a:gd name="connsiteY6" fmla="*/ 85725 h 97631"/>
                <a:gd name="connsiteX7" fmla="*/ 254794 w 592931"/>
                <a:gd name="connsiteY7" fmla="*/ 80962 h 97631"/>
                <a:gd name="connsiteX8" fmla="*/ 290513 w 592931"/>
                <a:gd name="connsiteY8" fmla="*/ 64294 h 97631"/>
                <a:gd name="connsiteX9" fmla="*/ 326231 w 592931"/>
                <a:gd name="connsiteY9" fmla="*/ 33337 h 97631"/>
                <a:gd name="connsiteX10" fmla="*/ 359569 w 592931"/>
                <a:gd name="connsiteY10" fmla="*/ 16669 h 97631"/>
                <a:gd name="connsiteX11" fmla="*/ 397669 w 592931"/>
                <a:gd name="connsiteY11" fmla="*/ 14287 h 97631"/>
                <a:gd name="connsiteX12" fmla="*/ 438150 w 592931"/>
                <a:gd name="connsiteY12" fmla="*/ 30956 h 97631"/>
                <a:gd name="connsiteX13" fmla="*/ 464344 w 592931"/>
                <a:gd name="connsiteY13" fmla="*/ 54769 h 97631"/>
                <a:gd name="connsiteX14" fmla="*/ 488156 w 592931"/>
                <a:gd name="connsiteY14" fmla="*/ 80962 h 97631"/>
                <a:gd name="connsiteX15" fmla="*/ 514350 w 592931"/>
                <a:gd name="connsiteY15" fmla="*/ 90487 h 97631"/>
                <a:gd name="connsiteX16" fmla="*/ 538163 w 592931"/>
                <a:gd name="connsiteY16" fmla="*/ 97631 h 97631"/>
                <a:gd name="connsiteX17" fmla="*/ 566738 w 592931"/>
                <a:gd name="connsiteY17" fmla="*/ 90487 h 97631"/>
                <a:gd name="connsiteX18" fmla="*/ 592931 w 592931"/>
                <a:gd name="connsiteY18" fmla="*/ 71437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2931" h="97631">
                  <a:moveTo>
                    <a:pt x="0" y="30956"/>
                  </a:moveTo>
                  <a:lnTo>
                    <a:pt x="45244" y="7144"/>
                  </a:lnTo>
                  <a:lnTo>
                    <a:pt x="83344" y="0"/>
                  </a:lnTo>
                  <a:lnTo>
                    <a:pt x="119063" y="9525"/>
                  </a:lnTo>
                  <a:lnTo>
                    <a:pt x="142875" y="30956"/>
                  </a:lnTo>
                  <a:lnTo>
                    <a:pt x="173831" y="61912"/>
                  </a:lnTo>
                  <a:lnTo>
                    <a:pt x="214313" y="85725"/>
                  </a:lnTo>
                  <a:lnTo>
                    <a:pt x="254794" y="80962"/>
                  </a:lnTo>
                  <a:lnTo>
                    <a:pt x="290513" y="64294"/>
                  </a:lnTo>
                  <a:lnTo>
                    <a:pt x="326231" y="33337"/>
                  </a:lnTo>
                  <a:lnTo>
                    <a:pt x="359569" y="16669"/>
                  </a:lnTo>
                  <a:lnTo>
                    <a:pt x="397669" y="14287"/>
                  </a:lnTo>
                  <a:lnTo>
                    <a:pt x="438150" y="30956"/>
                  </a:lnTo>
                  <a:lnTo>
                    <a:pt x="464344" y="54769"/>
                  </a:lnTo>
                  <a:lnTo>
                    <a:pt x="488156" y="80962"/>
                  </a:lnTo>
                  <a:lnTo>
                    <a:pt x="514350" y="90487"/>
                  </a:lnTo>
                  <a:lnTo>
                    <a:pt x="538163" y="97631"/>
                  </a:lnTo>
                  <a:lnTo>
                    <a:pt x="566738" y="90487"/>
                  </a:lnTo>
                  <a:lnTo>
                    <a:pt x="592931" y="71437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0" name="Forme libre 2309"/>
            <p:cNvSpPr/>
            <p:nvPr/>
          </p:nvSpPr>
          <p:spPr>
            <a:xfrm>
              <a:off x="4867275" y="1664494"/>
              <a:ext cx="592931" cy="97631"/>
            </a:xfrm>
            <a:custGeom>
              <a:avLst/>
              <a:gdLst>
                <a:gd name="connsiteX0" fmla="*/ 0 w 592931"/>
                <a:gd name="connsiteY0" fmla="*/ 30956 h 97631"/>
                <a:gd name="connsiteX1" fmla="*/ 45244 w 592931"/>
                <a:gd name="connsiteY1" fmla="*/ 7144 h 97631"/>
                <a:gd name="connsiteX2" fmla="*/ 83344 w 592931"/>
                <a:gd name="connsiteY2" fmla="*/ 0 h 97631"/>
                <a:gd name="connsiteX3" fmla="*/ 119063 w 592931"/>
                <a:gd name="connsiteY3" fmla="*/ 9525 h 97631"/>
                <a:gd name="connsiteX4" fmla="*/ 142875 w 592931"/>
                <a:gd name="connsiteY4" fmla="*/ 30956 h 97631"/>
                <a:gd name="connsiteX5" fmla="*/ 173831 w 592931"/>
                <a:gd name="connsiteY5" fmla="*/ 61912 h 97631"/>
                <a:gd name="connsiteX6" fmla="*/ 214313 w 592931"/>
                <a:gd name="connsiteY6" fmla="*/ 85725 h 97631"/>
                <a:gd name="connsiteX7" fmla="*/ 254794 w 592931"/>
                <a:gd name="connsiteY7" fmla="*/ 80962 h 97631"/>
                <a:gd name="connsiteX8" fmla="*/ 290513 w 592931"/>
                <a:gd name="connsiteY8" fmla="*/ 64294 h 97631"/>
                <a:gd name="connsiteX9" fmla="*/ 326231 w 592931"/>
                <a:gd name="connsiteY9" fmla="*/ 33337 h 97631"/>
                <a:gd name="connsiteX10" fmla="*/ 359569 w 592931"/>
                <a:gd name="connsiteY10" fmla="*/ 16669 h 97631"/>
                <a:gd name="connsiteX11" fmla="*/ 397669 w 592931"/>
                <a:gd name="connsiteY11" fmla="*/ 14287 h 97631"/>
                <a:gd name="connsiteX12" fmla="*/ 438150 w 592931"/>
                <a:gd name="connsiteY12" fmla="*/ 30956 h 97631"/>
                <a:gd name="connsiteX13" fmla="*/ 464344 w 592931"/>
                <a:gd name="connsiteY13" fmla="*/ 54769 h 97631"/>
                <a:gd name="connsiteX14" fmla="*/ 488156 w 592931"/>
                <a:gd name="connsiteY14" fmla="*/ 80962 h 97631"/>
                <a:gd name="connsiteX15" fmla="*/ 514350 w 592931"/>
                <a:gd name="connsiteY15" fmla="*/ 90487 h 97631"/>
                <a:gd name="connsiteX16" fmla="*/ 538163 w 592931"/>
                <a:gd name="connsiteY16" fmla="*/ 97631 h 97631"/>
                <a:gd name="connsiteX17" fmla="*/ 566738 w 592931"/>
                <a:gd name="connsiteY17" fmla="*/ 90487 h 97631"/>
                <a:gd name="connsiteX18" fmla="*/ 592931 w 592931"/>
                <a:gd name="connsiteY18" fmla="*/ 71437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2931" h="97631">
                  <a:moveTo>
                    <a:pt x="0" y="30956"/>
                  </a:moveTo>
                  <a:lnTo>
                    <a:pt x="45244" y="7144"/>
                  </a:lnTo>
                  <a:lnTo>
                    <a:pt x="83344" y="0"/>
                  </a:lnTo>
                  <a:lnTo>
                    <a:pt x="119063" y="9525"/>
                  </a:lnTo>
                  <a:lnTo>
                    <a:pt x="142875" y="30956"/>
                  </a:lnTo>
                  <a:lnTo>
                    <a:pt x="173831" y="61912"/>
                  </a:lnTo>
                  <a:lnTo>
                    <a:pt x="214313" y="85725"/>
                  </a:lnTo>
                  <a:lnTo>
                    <a:pt x="254794" y="80962"/>
                  </a:lnTo>
                  <a:lnTo>
                    <a:pt x="290513" y="64294"/>
                  </a:lnTo>
                  <a:lnTo>
                    <a:pt x="326231" y="33337"/>
                  </a:lnTo>
                  <a:lnTo>
                    <a:pt x="359569" y="16669"/>
                  </a:lnTo>
                  <a:lnTo>
                    <a:pt x="397669" y="14287"/>
                  </a:lnTo>
                  <a:lnTo>
                    <a:pt x="438150" y="30956"/>
                  </a:lnTo>
                  <a:lnTo>
                    <a:pt x="464344" y="54769"/>
                  </a:lnTo>
                  <a:lnTo>
                    <a:pt x="488156" y="80962"/>
                  </a:lnTo>
                  <a:lnTo>
                    <a:pt x="514350" y="90487"/>
                  </a:lnTo>
                  <a:lnTo>
                    <a:pt x="538163" y="97631"/>
                  </a:lnTo>
                  <a:lnTo>
                    <a:pt x="566738" y="90487"/>
                  </a:lnTo>
                  <a:lnTo>
                    <a:pt x="592931" y="71437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1" name="Forme libre 2310"/>
            <p:cNvSpPr/>
            <p:nvPr/>
          </p:nvSpPr>
          <p:spPr>
            <a:xfrm>
              <a:off x="4867275" y="1800225"/>
              <a:ext cx="592931" cy="97631"/>
            </a:xfrm>
            <a:custGeom>
              <a:avLst/>
              <a:gdLst>
                <a:gd name="connsiteX0" fmla="*/ 0 w 592931"/>
                <a:gd name="connsiteY0" fmla="*/ 30956 h 97631"/>
                <a:gd name="connsiteX1" fmla="*/ 45244 w 592931"/>
                <a:gd name="connsiteY1" fmla="*/ 7144 h 97631"/>
                <a:gd name="connsiteX2" fmla="*/ 83344 w 592931"/>
                <a:gd name="connsiteY2" fmla="*/ 0 h 97631"/>
                <a:gd name="connsiteX3" fmla="*/ 119063 w 592931"/>
                <a:gd name="connsiteY3" fmla="*/ 9525 h 97631"/>
                <a:gd name="connsiteX4" fmla="*/ 142875 w 592931"/>
                <a:gd name="connsiteY4" fmla="*/ 30956 h 97631"/>
                <a:gd name="connsiteX5" fmla="*/ 173831 w 592931"/>
                <a:gd name="connsiteY5" fmla="*/ 61912 h 97631"/>
                <a:gd name="connsiteX6" fmla="*/ 214313 w 592931"/>
                <a:gd name="connsiteY6" fmla="*/ 85725 h 97631"/>
                <a:gd name="connsiteX7" fmla="*/ 254794 w 592931"/>
                <a:gd name="connsiteY7" fmla="*/ 80962 h 97631"/>
                <a:gd name="connsiteX8" fmla="*/ 290513 w 592931"/>
                <a:gd name="connsiteY8" fmla="*/ 64294 h 97631"/>
                <a:gd name="connsiteX9" fmla="*/ 326231 w 592931"/>
                <a:gd name="connsiteY9" fmla="*/ 33337 h 97631"/>
                <a:gd name="connsiteX10" fmla="*/ 359569 w 592931"/>
                <a:gd name="connsiteY10" fmla="*/ 16669 h 97631"/>
                <a:gd name="connsiteX11" fmla="*/ 397669 w 592931"/>
                <a:gd name="connsiteY11" fmla="*/ 14287 h 97631"/>
                <a:gd name="connsiteX12" fmla="*/ 438150 w 592931"/>
                <a:gd name="connsiteY12" fmla="*/ 30956 h 97631"/>
                <a:gd name="connsiteX13" fmla="*/ 464344 w 592931"/>
                <a:gd name="connsiteY13" fmla="*/ 54769 h 97631"/>
                <a:gd name="connsiteX14" fmla="*/ 488156 w 592931"/>
                <a:gd name="connsiteY14" fmla="*/ 80962 h 97631"/>
                <a:gd name="connsiteX15" fmla="*/ 514350 w 592931"/>
                <a:gd name="connsiteY15" fmla="*/ 90487 h 97631"/>
                <a:gd name="connsiteX16" fmla="*/ 538163 w 592931"/>
                <a:gd name="connsiteY16" fmla="*/ 97631 h 97631"/>
                <a:gd name="connsiteX17" fmla="*/ 566738 w 592931"/>
                <a:gd name="connsiteY17" fmla="*/ 90487 h 97631"/>
                <a:gd name="connsiteX18" fmla="*/ 592931 w 592931"/>
                <a:gd name="connsiteY18" fmla="*/ 71437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2931" h="97631">
                  <a:moveTo>
                    <a:pt x="0" y="30956"/>
                  </a:moveTo>
                  <a:lnTo>
                    <a:pt x="45244" y="7144"/>
                  </a:lnTo>
                  <a:lnTo>
                    <a:pt x="83344" y="0"/>
                  </a:lnTo>
                  <a:lnTo>
                    <a:pt x="119063" y="9525"/>
                  </a:lnTo>
                  <a:lnTo>
                    <a:pt x="142875" y="30956"/>
                  </a:lnTo>
                  <a:lnTo>
                    <a:pt x="173831" y="61912"/>
                  </a:lnTo>
                  <a:lnTo>
                    <a:pt x="214313" y="85725"/>
                  </a:lnTo>
                  <a:lnTo>
                    <a:pt x="254794" y="80962"/>
                  </a:lnTo>
                  <a:lnTo>
                    <a:pt x="290513" y="64294"/>
                  </a:lnTo>
                  <a:lnTo>
                    <a:pt x="326231" y="33337"/>
                  </a:lnTo>
                  <a:lnTo>
                    <a:pt x="359569" y="16669"/>
                  </a:lnTo>
                  <a:lnTo>
                    <a:pt x="397669" y="14287"/>
                  </a:lnTo>
                  <a:lnTo>
                    <a:pt x="438150" y="30956"/>
                  </a:lnTo>
                  <a:lnTo>
                    <a:pt x="464344" y="54769"/>
                  </a:lnTo>
                  <a:lnTo>
                    <a:pt x="488156" y="80962"/>
                  </a:lnTo>
                  <a:lnTo>
                    <a:pt x="514350" y="90487"/>
                  </a:lnTo>
                  <a:lnTo>
                    <a:pt x="538163" y="97631"/>
                  </a:lnTo>
                  <a:lnTo>
                    <a:pt x="566738" y="90487"/>
                  </a:lnTo>
                  <a:lnTo>
                    <a:pt x="592931" y="71437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2" name="Forme libre 2311"/>
            <p:cNvSpPr/>
            <p:nvPr/>
          </p:nvSpPr>
          <p:spPr>
            <a:xfrm>
              <a:off x="4867275" y="1943100"/>
              <a:ext cx="592931" cy="97631"/>
            </a:xfrm>
            <a:custGeom>
              <a:avLst/>
              <a:gdLst>
                <a:gd name="connsiteX0" fmla="*/ 0 w 592931"/>
                <a:gd name="connsiteY0" fmla="*/ 30956 h 97631"/>
                <a:gd name="connsiteX1" fmla="*/ 45244 w 592931"/>
                <a:gd name="connsiteY1" fmla="*/ 7144 h 97631"/>
                <a:gd name="connsiteX2" fmla="*/ 83344 w 592931"/>
                <a:gd name="connsiteY2" fmla="*/ 0 h 97631"/>
                <a:gd name="connsiteX3" fmla="*/ 119063 w 592931"/>
                <a:gd name="connsiteY3" fmla="*/ 9525 h 97631"/>
                <a:gd name="connsiteX4" fmla="*/ 142875 w 592931"/>
                <a:gd name="connsiteY4" fmla="*/ 30956 h 97631"/>
                <a:gd name="connsiteX5" fmla="*/ 173831 w 592931"/>
                <a:gd name="connsiteY5" fmla="*/ 61912 h 97631"/>
                <a:gd name="connsiteX6" fmla="*/ 214313 w 592931"/>
                <a:gd name="connsiteY6" fmla="*/ 85725 h 97631"/>
                <a:gd name="connsiteX7" fmla="*/ 254794 w 592931"/>
                <a:gd name="connsiteY7" fmla="*/ 80962 h 97631"/>
                <a:gd name="connsiteX8" fmla="*/ 290513 w 592931"/>
                <a:gd name="connsiteY8" fmla="*/ 64294 h 97631"/>
                <a:gd name="connsiteX9" fmla="*/ 326231 w 592931"/>
                <a:gd name="connsiteY9" fmla="*/ 33337 h 97631"/>
                <a:gd name="connsiteX10" fmla="*/ 359569 w 592931"/>
                <a:gd name="connsiteY10" fmla="*/ 16669 h 97631"/>
                <a:gd name="connsiteX11" fmla="*/ 397669 w 592931"/>
                <a:gd name="connsiteY11" fmla="*/ 14287 h 97631"/>
                <a:gd name="connsiteX12" fmla="*/ 438150 w 592931"/>
                <a:gd name="connsiteY12" fmla="*/ 30956 h 97631"/>
                <a:gd name="connsiteX13" fmla="*/ 464344 w 592931"/>
                <a:gd name="connsiteY13" fmla="*/ 54769 h 97631"/>
                <a:gd name="connsiteX14" fmla="*/ 488156 w 592931"/>
                <a:gd name="connsiteY14" fmla="*/ 80962 h 97631"/>
                <a:gd name="connsiteX15" fmla="*/ 514350 w 592931"/>
                <a:gd name="connsiteY15" fmla="*/ 90487 h 97631"/>
                <a:gd name="connsiteX16" fmla="*/ 538163 w 592931"/>
                <a:gd name="connsiteY16" fmla="*/ 97631 h 97631"/>
                <a:gd name="connsiteX17" fmla="*/ 566738 w 592931"/>
                <a:gd name="connsiteY17" fmla="*/ 90487 h 97631"/>
                <a:gd name="connsiteX18" fmla="*/ 592931 w 592931"/>
                <a:gd name="connsiteY18" fmla="*/ 71437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2931" h="97631">
                  <a:moveTo>
                    <a:pt x="0" y="30956"/>
                  </a:moveTo>
                  <a:lnTo>
                    <a:pt x="45244" y="7144"/>
                  </a:lnTo>
                  <a:lnTo>
                    <a:pt x="83344" y="0"/>
                  </a:lnTo>
                  <a:lnTo>
                    <a:pt x="119063" y="9525"/>
                  </a:lnTo>
                  <a:lnTo>
                    <a:pt x="142875" y="30956"/>
                  </a:lnTo>
                  <a:lnTo>
                    <a:pt x="173831" y="61912"/>
                  </a:lnTo>
                  <a:lnTo>
                    <a:pt x="214313" y="85725"/>
                  </a:lnTo>
                  <a:lnTo>
                    <a:pt x="254794" y="80962"/>
                  </a:lnTo>
                  <a:lnTo>
                    <a:pt x="290513" y="64294"/>
                  </a:lnTo>
                  <a:lnTo>
                    <a:pt x="326231" y="33337"/>
                  </a:lnTo>
                  <a:lnTo>
                    <a:pt x="359569" y="16669"/>
                  </a:lnTo>
                  <a:lnTo>
                    <a:pt x="397669" y="14287"/>
                  </a:lnTo>
                  <a:lnTo>
                    <a:pt x="438150" y="30956"/>
                  </a:lnTo>
                  <a:lnTo>
                    <a:pt x="464344" y="54769"/>
                  </a:lnTo>
                  <a:lnTo>
                    <a:pt x="488156" y="80962"/>
                  </a:lnTo>
                  <a:lnTo>
                    <a:pt x="514350" y="90487"/>
                  </a:lnTo>
                  <a:lnTo>
                    <a:pt x="538163" y="97631"/>
                  </a:lnTo>
                  <a:lnTo>
                    <a:pt x="566738" y="90487"/>
                  </a:lnTo>
                  <a:lnTo>
                    <a:pt x="592931" y="71437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3" name="Groupe 2312"/>
          <p:cNvGrpSpPr/>
          <p:nvPr/>
        </p:nvGrpSpPr>
        <p:grpSpPr>
          <a:xfrm>
            <a:off x="11580409" y="5341563"/>
            <a:ext cx="394336" cy="394334"/>
            <a:chOff x="2942908" y="1707516"/>
            <a:chExt cx="426086" cy="426084"/>
          </a:xfrm>
        </p:grpSpPr>
        <p:grpSp>
          <p:nvGrpSpPr>
            <p:cNvPr id="2314" name="Groupe 2313"/>
            <p:cNvGrpSpPr/>
            <p:nvPr/>
          </p:nvGrpSpPr>
          <p:grpSpPr>
            <a:xfrm>
              <a:off x="3076575" y="1707516"/>
              <a:ext cx="146050" cy="426084"/>
              <a:chOff x="3076575" y="1707516"/>
              <a:chExt cx="146050" cy="426084"/>
            </a:xfrm>
          </p:grpSpPr>
          <p:cxnSp>
            <p:nvCxnSpPr>
              <p:cNvPr id="2327" name="Connecteur droit 2326"/>
              <p:cNvCxnSpPr/>
              <p:nvPr/>
            </p:nvCxnSpPr>
            <p:spPr>
              <a:xfrm>
                <a:off x="3151635" y="1707516"/>
                <a:ext cx="389" cy="426084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8" name="Connecteur droit 2327"/>
              <p:cNvCxnSpPr/>
              <p:nvPr/>
            </p:nvCxnSpPr>
            <p:spPr>
              <a:xfrm>
                <a:off x="3076575" y="1748304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9" name="Connecteur droit 2328"/>
              <p:cNvCxnSpPr/>
              <p:nvPr/>
            </p:nvCxnSpPr>
            <p:spPr>
              <a:xfrm>
                <a:off x="314642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0" name="Connecteur droit 2329"/>
              <p:cNvCxnSpPr/>
              <p:nvPr/>
            </p:nvCxnSpPr>
            <p:spPr>
              <a:xfrm flipH="1">
                <a:off x="307657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1" name="Connecteur droit 2330"/>
              <p:cNvCxnSpPr/>
              <p:nvPr/>
            </p:nvCxnSpPr>
            <p:spPr>
              <a:xfrm flipH="1">
                <a:off x="3146425" y="17514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5" name="Groupe 2314"/>
            <p:cNvGrpSpPr/>
            <p:nvPr/>
          </p:nvGrpSpPr>
          <p:grpSpPr>
            <a:xfrm rot="17980887">
              <a:off x="3082925" y="1710691"/>
              <a:ext cx="146050" cy="426084"/>
              <a:chOff x="3076575" y="1707516"/>
              <a:chExt cx="146050" cy="426084"/>
            </a:xfrm>
          </p:grpSpPr>
          <p:cxnSp>
            <p:nvCxnSpPr>
              <p:cNvPr id="2322" name="Connecteur droit 2321"/>
              <p:cNvCxnSpPr/>
              <p:nvPr/>
            </p:nvCxnSpPr>
            <p:spPr>
              <a:xfrm>
                <a:off x="3151635" y="1707516"/>
                <a:ext cx="389" cy="426084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3" name="Connecteur droit 2322"/>
              <p:cNvCxnSpPr/>
              <p:nvPr/>
            </p:nvCxnSpPr>
            <p:spPr>
              <a:xfrm>
                <a:off x="3076575" y="1748304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4" name="Connecteur droit 2323"/>
              <p:cNvCxnSpPr/>
              <p:nvPr/>
            </p:nvCxnSpPr>
            <p:spPr>
              <a:xfrm>
                <a:off x="314642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5" name="Connecteur droit 2324"/>
              <p:cNvCxnSpPr/>
              <p:nvPr/>
            </p:nvCxnSpPr>
            <p:spPr>
              <a:xfrm flipH="1">
                <a:off x="307657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6" name="Connecteur droit 2325"/>
              <p:cNvCxnSpPr/>
              <p:nvPr/>
            </p:nvCxnSpPr>
            <p:spPr>
              <a:xfrm flipH="1">
                <a:off x="3146425" y="17514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6" name="Groupe 2315"/>
            <p:cNvGrpSpPr/>
            <p:nvPr/>
          </p:nvGrpSpPr>
          <p:grpSpPr>
            <a:xfrm rot="3619113" flipV="1">
              <a:off x="3082927" y="1704342"/>
              <a:ext cx="146050" cy="426084"/>
              <a:chOff x="3076575" y="1707516"/>
              <a:chExt cx="146050" cy="426084"/>
            </a:xfrm>
          </p:grpSpPr>
          <p:cxnSp>
            <p:nvCxnSpPr>
              <p:cNvPr id="2317" name="Connecteur droit 2316"/>
              <p:cNvCxnSpPr/>
              <p:nvPr/>
            </p:nvCxnSpPr>
            <p:spPr>
              <a:xfrm>
                <a:off x="3151635" y="1707516"/>
                <a:ext cx="389" cy="426084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8" name="Connecteur droit 2317"/>
              <p:cNvCxnSpPr/>
              <p:nvPr/>
            </p:nvCxnSpPr>
            <p:spPr>
              <a:xfrm>
                <a:off x="3076575" y="1748304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9" name="Connecteur droit 2318"/>
              <p:cNvCxnSpPr/>
              <p:nvPr/>
            </p:nvCxnSpPr>
            <p:spPr>
              <a:xfrm>
                <a:off x="314642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0" name="Connecteur droit 2319"/>
              <p:cNvCxnSpPr/>
              <p:nvPr/>
            </p:nvCxnSpPr>
            <p:spPr>
              <a:xfrm flipH="1">
                <a:off x="3076575" y="20308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1" name="Connecteur droit 2320"/>
              <p:cNvCxnSpPr/>
              <p:nvPr/>
            </p:nvCxnSpPr>
            <p:spPr>
              <a:xfrm flipH="1">
                <a:off x="3146425" y="1751479"/>
                <a:ext cx="76200" cy="58271"/>
              </a:xfrm>
              <a:prstGeom prst="line">
                <a:avLst/>
              </a:prstGeom>
              <a:ln w="28575" cap="rnd">
                <a:solidFill>
                  <a:srgbClr val="00B0F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32" name="Groupe 2331"/>
          <p:cNvGrpSpPr/>
          <p:nvPr/>
        </p:nvGrpSpPr>
        <p:grpSpPr>
          <a:xfrm>
            <a:off x="10663151" y="5323469"/>
            <a:ext cx="414337" cy="422350"/>
            <a:chOff x="2936080" y="1862137"/>
            <a:chExt cx="431007" cy="439342"/>
          </a:xfrm>
        </p:grpSpPr>
        <p:sp>
          <p:nvSpPr>
            <p:cNvPr id="2333" name="Forme libre 2332"/>
            <p:cNvSpPr/>
            <p:nvPr/>
          </p:nvSpPr>
          <p:spPr>
            <a:xfrm>
              <a:off x="3057524" y="1862137"/>
              <a:ext cx="185738" cy="185738"/>
            </a:xfrm>
            <a:custGeom>
              <a:avLst/>
              <a:gdLst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21444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9526 w 185738"/>
                <a:gd name="connsiteY5" fmla="*/ 45244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738" h="185738">
                  <a:moveTo>
                    <a:pt x="69057" y="173832"/>
                  </a:moveTo>
                  <a:lnTo>
                    <a:pt x="54769" y="121444"/>
                  </a:lnTo>
                  <a:lnTo>
                    <a:pt x="35719" y="95250"/>
                  </a:lnTo>
                  <a:lnTo>
                    <a:pt x="14288" y="78582"/>
                  </a:lnTo>
                  <a:lnTo>
                    <a:pt x="0" y="66675"/>
                  </a:lnTo>
                  <a:lnTo>
                    <a:pt x="9526" y="45244"/>
                  </a:lnTo>
                  <a:lnTo>
                    <a:pt x="42863" y="16669"/>
                  </a:lnTo>
                  <a:lnTo>
                    <a:pt x="88107" y="0"/>
                  </a:lnTo>
                  <a:lnTo>
                    <a:pt x="128588" y="0"/>
                  </a:lnTo>
                  <a:lnTo>
                    <a:pt x="164307" y="19050"/>
                  </a:lnTo>
                  <a:lnTo>
                    <a:pt x="185738" y="50007"/>
                  </a:lnTo>
                  <a:lnTo>
                    <a:pt x="183357" y="80963"/>
                  </a:lnTo>
                  <a:lnTo>
                    <a:pt x="173832" y="116682"/>
                  </a:lnTo>
                  <a:lnTo>
                    <a:pt x="135732" y="185738"/>
                  </a:lnTo>
                  <a:lnTo>
                    <a:pt x="104775" y="176213"/>
                  </a:lnTo>
                  <a:lnTo>
                    <a:pt x="69057" y="173832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4" name="Forme libre 2333"/>
            <p:cNvSpPr/>
            <p:nvPr/>
          </p:nvSpPr>
          <p:spPr>
            <a:xfrm rot="7200000">
              <a:off x="3181349" y="2083591"/>
              <a:ext cx="185738" cy="185738"/>
            </a:xfrm>
            <a:custGeom>
              <a:avLst/>
              <a:gdLst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21444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9526 w 185738"/>
                <a:gd name="connsiteY5" fmla="*/ 45244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738" h="185738">
                  <a:moveTo>
                    <a:pt x="69057" y="173832"/>
                  </a:moveTo>
                  <a:lnTo>
                    <a:pt x="54769" y="121444"/>
                  </a:lnTo>
                  <a:lnTo>
                    <a:pt x="35719" y="95250"/>
                  </a:lnTo>
                  <a:lnTo>
                    <a:pt x="14288" y="78582"/>
                  </a:lnTo>
                  <a:lnTo>
                    <a:pt x="0" y="66675"/>
                  </a:lnTo>
                  <a:lnTo>
                    <a:pt x="9526" y="45244"/>
                  </a:lnTo>
                  <a:lnTo>
                    <a:pt x="42863" y="16669"/>
                  </a:lnTo>
                  <a:lnTo>
                    <a:pt x="88107" y="0"/>
                  </a:lnTo>
                  <a:lnTo>
                    <a:pt x="128588" y="0"/>
                  </a:lnTo>
                  <a:lnTo>
                    <a:pt x="164307" y="19050"/>
                  </a:lnTo>
                  <a:lnTo>
                    <a:pt x="185738" y="50007"/>
                  </a:lnTo>
                  <a:lnTo>
                    <a:pt x="183357" y="80963"/>
                  </a:lnTo>
                  <a:lnTo>
                    <a:pt x="173832" y="116682"/>
                  </a:lnTo>
                  <a:lnTo>
                    <a:pt x="135732" y="185738"/>
                  </a:lnTo>
                  <a:lnTo>
                    <a:pt x="104775" y="176213"/>
                  </a:lnTo>
                  <a:lnTo>
                    <a:pt x="69057" y="173832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5" name="Forme libre 2334"/>
            <p:cNvSpPr/>
            <p:nvPr/>
          </p:nvSpPr>
          <p:spPr>
            <a:xfrm rot="-7200000">
              <a:off x="2936080" y="2078829"/>
              <a:ext cx="185738" cy="185738"/>
            </a:xfrm>
            <a:custGeom>
              <a:avLst/>
              <a:gdLst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21444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2382 w 185738"/>
                <a:gd name="connsiteY5" fmla="*/ 47625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  <a:gd name="connsiteX0" fmla="*/ 69057 w 185738"/>
                <a:gd name="connsiteY0" fmla="*/ 173832 h 185738"/>
                <a:gd name="connsiteX1" fmla="*/ 54769 w 185738"/>
                <a:gd name="connsiteY1" fmla="*/ 121444 h 185738"/>
                <a:gd name="connsiteX2" fmla="*/ 35719 w 185738"/>
                <a:gd name="connsiteY2" fmla="*/ 95250 h 185738"/>
                <a:gd name="connsiteX3" fmla="*/ 14288 w 185738"/>
                <a:gd name="connsiteY3" fmla="*/ 78582 h 185738"/>
                <a:gd name="connsiteX4" fmla="*/ 0 w 185738"/>
                <a:gd name="connsiteY4" fmla="*/ 66675 h 185738"/>
                <a:gd name="connsiteX5" fmla="*/ 9526 w 185738"/>
                <a:gd name="connsiteY5" fmla="*/ 45244 h 185738"/>
                <a:gd name="connsiteX6" fmla="*/ 42863 w 185738"/>
                <a:gd name="connsiteY6" fmla="*/ 16669 h 185738"/>
                <a:gd name="connsiteX7" fmla="*/ 88107 w 185738"/>
                <a:gd name="connsiteY7" fmla="*/ 0 h 185738"/>
                <a:gd name="connsiteX8" fmla="*/ 128588 w 185738"/>
                <a:gd name="connsiteY8" fmla="*/ 0 h 185738"/>
                <a:gd name="connsiteX9" fmla="*/ 164307 w 185738"/>
                <a:gd name="connsiteY9" fmla="*/ 19050 h 185738"/>
                <a:gd name="connsiteX10" fmla="*/ 185738 w 185738"/>
                <a:gd name="connsiteY10" fmla="*/ 50007 h 185738"/>
                <a:gd name="connsiteX11" fmla="*/ 183357 w 185738"/>
                <a:gd name="connsiteY11" fmla="*/ 80963 h 185738"/>
                <a:gd name="connsiteX12" fmla="*/ 173832 w 185738"/>
                <a:gd name="connsiteY12" fmla="*/ 116682 h 185738"/>
                <a:gd name="connsiteX13" fmla="*/ 135732 w 185738"/>
                <a:gd name="connsiteY13" fmla="*/ 185738 h 185738"/>
                <a:gd name="connsiteX14" fmla="*/ 104775 w 185738"/>
                <a:gd name="connsiteY14" fmla="*/ 176213 h 185738"/>
                <a:gd name="connsiteX15" fmla="*/ 69057 w 185738"/>
                <a:gd name="connsiteY15" fmla="*/ 173832 h 18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738" h="185738">
                  <a:moveTo>
                    <a:pt x="69057" y="173832"/>
                  </a:moveTo>
                  <a:lnTo>
                    <a:pt x="54769" y="121444"/>
                  </a:lnTo>
                  <a:lnTo>
                    <a:pt x="35719" y="95250"/>
                  </a:lnTo>
                  <a:lnTo>
                    <a:pt x="14288" y="78582"/>
                  </a:lnTo>
                  <a:lnTo>
                    <a:pt x="0" y="66675"/>
                  </a:lnTo>
                  <a:lnTo>
                    <a:pt x="9526" y="45244"/>
                  </a:lnTo>
                  <a:lnTo>
                    <a:pt x="42863" y="16669"/>
                  </a:lnTo>
                  <a:lnTo>
                    <a:pt x="88107" y="0"/>
                  </a:lnTo>
                  <a:lnTo>
                    <a:pt x="128588" y="0"/>
                  </a:lnTo>
                  <a:lnTo>
                    <a:pt x="164307" y="19050"/>
                  </a:lnTo>
                  <a:lnTo>
                    <a:pt x="185738" y="50007"/>
                  </a:lnTo>
                  <a:lnTo>
                    <a:pt x="183357" y="80963"/>
                  </a:lnTo>
                  <a:lnTo>
                    <a:pt x="173832" y="116682"/>
                  </a:lnTo>
                  <a:lnTo>
                    <a:pt x="135732" y="185738"/>
                  </a:lnTo>
                  <a:lnTo>
                    <a:pt x="104775" y="176213"/>
                  </a:lnTo>
                  <a:lnTo>
                    <a:pt x="69057" y="173832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6" name="Ellipse 2335"/>
            <p:cNvSpPr/>
            <p:nvPr/>
          </p:nvSpPr>
          <p:spPr>
            <a:xfrm>
              <a:off x="3119440" y="2059783"/>
              <a:ext cx="762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37" name="Groupe 2336"/>
            <p:cNvGrpSpPr/>
            <p:nvPr/>
          </p:nvGrpSpPr>
          <p:grpSpPr>
            <a:xfrm>
              <a:off x="2981326" y="1947861"/>
              <a:ext cx="102394" cy="104777"/>
              <a:chOff x="2981326" y="1947861"/>
              <a:chExt cx="102394" cy="104777"/>
            </a:xfrm>
          </p:grpSpPr>
          <p:sp>
            <p:nvSpPr>
              <p:cNvPr id="2346" name="Forme libre 2345"/>
              <p:cNvSpPr/>
              <p:nvPr/>
            </p:nvSpPr>
            <p:spPr>
              <a:xfrm>
                <a:off x="3021808" y="1974056"/>
                <a:ext cx="61912" cy="78582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7" name="Forme libre 2346"/>
              <p:cNvSpPr/>
              <p:nvPr/>
            </p:nvSpPr>
            <p:spPr>
              <a:xfrm>
                <a:off x="3002757" y="1959768"/>
                <a:ext cx="61914" cy="85726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8" name="Forme libre 2347"/>
              <p:cNvSpPr/>
              <p:nvPr/>
            </p:nvSpPr>
            <p:spPr>
              <a:xfrm>
                <a:off x="2981326" y="1947861"/>
                <a:ext cx="64295" cy="88107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8" name="Groupe 2337"/>
            <p:cNvGrpSpPr/>
            <p:nvPr/>
          </p:nvGrpSpPr>
          <p:grpSpPr>
            <a:xfrm rot="7200000">
              <a:off x="3238501" y="2000249"/>
              <a:ext cx="102394" cy="104777"/>
              <a:chOff x="2981326" y="1947861"/>
              <a:chExt cx="102394" cy="104777"/>
            </a:xfrm>
          </p:grpSpPr>
          <p:sp>
            <p:nvSpPr>
              <p:cNvPr id="2343" name="Forme libre 2342"/>
              <p:cNvSpPr/>
              <p:nvPr/>
            </p:nvSpPr>
            <p:spPr>
              <a:xfrm>
                <a:off x="3021808" y="1974056"/>
                <a:ext cx="61912" cy="78582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4" name="Forme libre 2343"/>
              <p:cNvSpPr/>
              <p:nvPr/>
            </p:nvSpPr>
            <p:spPr>
              <a:xfrm>
                <a:off x="3002757" y="1959768"/>
                <a:ext cx="61914" cy="85726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5" name="Forme libre 2344"/>
              <p:cNvSpPr/>
              <p:nvPr/>
            </p:nvSpPr>
            <p:spPr>
              <a:xfrm>
                <a:off x="2981326" y="1947861"/>
                <a:ext cx="64295" cy="88107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9" name="Groupe 2338"/>
            <p:cNvGrpSpPr/>
            <p:nvPr/>
          </p:nvGrpSpPr>
          <p:grpSpPr>
            <a:xfrm rot="-7200000">
              <a:off x="3078956" y="2197893"/>
              <a:ext cx="102394" cy="104777"/>
              <a:chOff x="2981326" y="1947861"/>
              <a:chExt cx="102394" cy="104777"/>
            </a:xfrm>
          </p:grpSpPr>
          <p:sp>
            <p:nvSpPr>
              <p:cNvPr id="2340" name="Forme libre 2339"/>
              <p:cNvSpPr/>
              <p:nvPr/>
            </p:nvSpPr>
            <p:spPr>
              <a:xfrm>
                <a:off x="3021808" y="1974056"/>
                <a:ext cx="61912" cy="78582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1" name="Forme libre 2340"/>
              <p:cNvSpPr/>
              <p:nvPr/>
            </p:nvSpPr>
            <p:spPr>
              <a:xfrm>
                <a:off x="3002757" y="1959768"/>
                <a:ext cx="61914" cy="85726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2" name="Forme libre 2341"/>
              <p:cNvSpPr/>
              <p:nvPr/>
            </p:nvSpPr>
            <p:spPr>
              <a:xfrm>
                <a:off x="2981326" y="1947861"/>
                <a:ext cx="64295" cy="88107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45244 w 66675"/>
                  <a:gd name="connsiteY1" fmla="*/ 14288 h 76200"/>
                  <a:gd name="connsiteX2" fmla="*/ 66675 w 66675"/>
                  <a:gd name="connsiteY2" fmla="*/ 0 h 76200"/>
                  <a:gd name="connsiteX0" fmla="*/ 0 w 66675"/>
                  <a:gd name="connsiteY0" fmla="*/ 76200 h 76200"/>
                  <a:gd name="connsiteX1" fmla="*/ 21431 w 66675"/>
                  <a:gd name="connsiteY1" fmla="*/ 40482 h 76200"/>
                  <a:gd name="connsiteX2" fmla="*/ 45244 w 66675"/>
                  <a:gd name="connsiteY2" fmla="*/ 14288 h 76200"/>
                  <a:gd name="connsiteX3" fmla="*/ 66675 w 66675"/>
                  <a:gd name="connsiteY3" fmla="*/ 0 h 76200"/>
                  <a:gd name="connsiteX0" fmla="*/ 0 w 61912"/>
                  <a:gd name="connsiteY0" fmla="*/ 78582 h 78582"/>
                  <a:gd name="connsiteX1" fmla="*/ 16668 w 61912"/>
                  <a:gd name="connsiteY1" fmla="*/ 40482 h 78582"/>
                  <a:gd name="connsiteX2" fmla="*/ 40481 w 61912"/>
                  <a:gd name="connsiteY2" fmla="*/ 14288 h 78582"/>
                  <a:gd name="connsiteX3" fmla="*/ 61912 w 61912"/>
                  <a:gd name="connsiteY3" fmla="*/ 0 h 7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912" h="78582">
                    <a:moveTo>
                      <a:pt x="0" y="78582"/>
                    </a:moveTo>
                    <a:cubicBezTo>
                      <a:pt x="3969" y="72629"/>
                      <a:pt x="9127" y="50801"/>
                      <a:pt x="16668" y="40482"/>
                    </a:cubicBezTo>
                    <a:cubicBezTo>
                      <a:pt x="24209" y="30163"/>
                      <a:pt x="32940" y="21035"/>
                      <a:pt x="40481" y="14288"/>
                    </a:cubicBezTo>
                    <a:cubicBezTo>
                      <a:pt x="48022" y="7541"/>
                      <a:pt x="56752" y="794"/>
                      <a:pt x="61912" y="0"/>
                    </a:cubicBezTo>
                  </a:path>
                </a:pathLst>
              </a:custGeom>
              <a:noFill/>
              <a:ln w="3175">
                <a:gradFill>
                  <a:gsLst>
                    <a:gs pos="0">
                      <a:srgbClr val="0078A2"/>
                    </a:gs>
                    <a:gs pos="100000">
                      <a:srgbClr val="37CBF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49" name="Rectangle à coins arrondis 2348"/>
          <p:cNvSpPr/>
          <p:nvPr/>
        </p:nvSpPr>
        <p:spPr>
          <a:xfrm>
            <a:off x="10602191" y="5292667"/>
            <a:ext cx="1394460" cy="48006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5CFE3DF-33E0-4307-87E4-5532E4E12613}"/>
              </a:ext>
            </a:extLst>
          </p:cNvPr>
          <p:cNvSpPr txBox="1"/>
          <p:nvPr/>
        </p:nvSpPr>
        <p:spPr>
          <a:xfrm>
            <a:off x="128621" y="916530"/>
            <a:ext cx="3301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err="1"/>
              <a:t>Upgraded</a:t>
            </a:r>
            <a:r>
              <a:rPr lang="fr-FR" sz="1200" i="1" dirty="0"/>
              <a:t> version </a:t>
            </a:r>
            <a:r>
              <a:rPr lang="fr-FR" sz="1200" i="1" dirty="0" err="1"/>
              <a:t>from</a:t>
            </a:r>
            <a:r>
              <a:rPr lang="fr-FR" sz="1200" i="1" dirty="0"/>
              <a:t> </a:t>
            </a:r>
            <a:r>
              <a:rPr lang="fr-FR" sz="1200" i="1" dirty="0">
                <a:solidFill>
                  <a:srgbClr val="D0671C"/>
                </a:solidFill>
              </a:rPr>
              <a:t>N. </a:t>
            </a:r>
            <a:r>
              <a:rPr lang="fr-FR" sz="1200" i="1" dirty="0" err="1">
                <a:solidFill>
                  <a:srgbClr val="D0671C"/>
                </a:solidFill>
              </a:rPr>
              <a:t>Pichoff</a:t>
            </a:r>
            <a:r>
              <a:rPr lang="fr-FR" sz="1200" i="1" dirty="0">
                <a:solidFill>
                  <a:srgbClr val="D0671C"/>
                </a:solidFill>
              </a:rPr>
              <a:t> – déc. 2024</a:t>
            </a:r>
            <a:br>
              <a:rPr lang="fr-FR" sz="1200" i="1" dirty="0"/>
            </a:br>
            <a:r>
              <a:rPr lang="fr-FR" sz="1200" i="1" dirty="0"/>
              <a:t>cf. Slide </a:t>
            </a:r>
            <a:r>
              <a:rPr lang="fr-FR" sz="1200" i="1" dirty="0" err="1"/>
              <a:t>indico</a:t>
            </a:r>
            <a:r>
              <a:rPr lang="fr-FR" sz="1200" i="1" dirty="0"/>
              <a:t> : « </a:t>
            </a:r>
            <a:r>
              <a:rPr lang="fr-FR" sz="1200" i="1" dirty="0">
                <a:solidFill>
                  <a:srgbClr val="D0671C"/>
                </a:solidFill>
              </a:rPr>
              <a:t>Domaines</a:t>
            </a:r>
            <a:r>
              <a:rPr lang="fr-FR" sz="1200" i="1" dirty="0"/>
              <a:t> »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76049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0"/>
            <a:ext cx="4752528" cy="739595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Domaines des accélérateurs 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89" name="ZoneTexte 888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641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sp>
        <p:nvSpPr>
          <p:cNvPr id="967" name="ZoneTexte 966">
            <a:extLst>
              <a:ext uri="{FF2B5EF4-FFF2-40B4-BE49-F238E27FC236}">
                <a16:creationId xmlns:a16="http://schemas.microsoft.com/office/drawing/2014/main" id="{9684D425-98C3-4ECF-91D6-595CC26B3654}"/>
              </a:ext>
            </a:extLst>
          </p:cNvPr>
          <p:cNvSpPr txBox="1"/>
          <p:nvPr/>
        </p:nvSpPr>
        <p:spPr>
          <a:xfrm>
            <a:off x="861913" y="1143846"/>
            <a:ext cx="1474634" cy="369332"/>
          </a:xfrm>
          <a:prstGeom prst="rect">
            <a:avLst/>
          </a:prstGeom>
          <a:noFill/>
          <a:ln>
            <a:solidFill>
              <a:srgbClr val="FFC000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Infrastructure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1011" name="Ellipse 305">
            <a:extLst>
              <a:ext uri="{FF2B5EF4-FFF2-40B4-BE49-F238E27FC236}">
                <a16:creationId xmlns:a16="http://schemas.microsoft.com/office/drawing/2014/main" id="{C335583A-C14E-437A-98C4-8C979644A418}"/>
              </a:ext>
            </a:extLst>
          </p:cNvPr>
          <p:cNvSpPr/>
          <p:nvPr/>
        </p:nvSpPr>
        <p:spPr>
          <a:xfrm>
            <a:off x="116843" y="523448"/>
            <a:ext cx="11982023" cy="6097503"/>
          </a:xfrm>
          <a:custGeom>
            <a:avLst/>
            <a:gdLst>
              <a:gd name="connsiteX0" fmla="*/ 0 w 11990490"/>
              <a:gd name="connsiteY0" fmla="*/ 3230034 h 6460067"/>
              <a:gd name="connsiteX1" fmla="*/ 5995245 w 11990490"/>
              <a:gd name="connsiteY1" fmla="*/ 0 h 6460067"/>
              <a:gd name="connsiteX2" fmla="*/ 11990490 w 11990490"/>
              <a:gd name="connsiteY2" fmla="*/ 3230034 h 6460067"/>
              <a:gd name="connsiteX3" fmla="*/ 5995245 w 11990490"/>
              <a:gd name="connsiteY3" fmla="*/ 6460068 h 6460067"/>
              <a:gd name="connsiteX4" fmla="*/ 0 w 11990490"/>
              <a:gd name="connsiteY4" fmla="*/ 3230034 h 6460067"/>
              <a:gd name="connsiteX0" fmla="*/ 0 w 11973557"/>
              <a:gd name="connsiteY0" fmla="*/ 3604419 h 6464342"/>
              <a:gd name="connsiteX1" fmla="*/ 5978312 w 11973557"/>
              <a:gd name="connsiteY1" fmla="*/ 1851 h 6464342"/>
              <a:gd name="connsiteX2" fmla="*/ 11973557 w 11973557"/>
              <a:gd name="connsiteY2" fmla="*/ 3231885 h 6464342"/>
              <a:gd name="connsiteX3" fmla="*/ 5978312 w 11973557"/>
              <a:gd name="connsiteY3" fmla="*/ 6461919 h 6464342"/>
              <a:gd name="connsiteX4" fmla="*/ 0 w 11973557"/>
              <a:gd name="connsiteY4" fmla="*/ 3604419 h 6464342"/>
              <a:gd name="connsiteX0" fmla="*/ 0 w 11973557"/>
              <a:gd name="connsiteY0" fmla="*/ 3602569 h 6460070"/>
              <a:gd name="connsiteX1" fmla="*/ 5978312 w 11973557"/>
              <a:gd name="connsiteY1" fmla="*/ 1 h 6460070"/>
              <a:gd name="connsiteX2" fmla="*/ 11973557 w 11973557"/>
              <a:gd name="connsiteY2" fmla="*/ 3611035 h 6460070"/>
              <a:gd name="connsiteX3" fmla="*/ 5978312 w 11973557"/>
              <a:gd name="connsiteY3" fmla="*/ 6460069 h 6460070"/>
              <a:gd name="connsiteX4" fmla="*/ 0 w 11973557"/>
              <a:gd name="connsiteY4" fmla="*/ 3602569 h 6460070"/>
              <a:gd name="connsiteX0" fmla="*/ 0 w 11973557"/>
              <a:gd name="connsiteY0" fmla="*/ 3738215 h 6460590"/>
              <a:gd name="connsiteX1" fmla="*/ 5978312 w 11973557"/>
              <a:gd name="connsiteY1" fmla="*/ 180 h 6460590"/>
              <a:gd name="connsiteX2" fmla="*/ 11973557 w 11973557"/>
              <a:gd name="connsiteY2" fmla="*/ 3611214 h 6460590"/>
              <a:gd name="connsiteX3" fmla="*/ 5978312 w 11973557"/>
              <a:gd name="connsiteY3" fmla="*/ 6460248 h 6460590"/>
              <a:gd name="connsiteX4" fmla="*/ 0 w 11973557"/>
              <a:gd name="connsiteY4" fmla="*/ 3738215 h 6460590"/>
              <a:gd name="connsiteX0" fmla="*/ 0 w 11982023"/>
              <a:gd name="connsiteY0" fmla="*/ 3738042 h 6460089"/>
              <a:gd name="connsiteX1" fmla="*/ 5978312 w 11982023"/>
              <a:gd name="connsiteY1" fmla="*/ 7 h 6460089"/>
              <a:gd name="connsiteX2" fmla="*/ 11982023 w 11982023"/>
              <a:gd name="connsiteY2" fmla="*/ 3712641 h 6460089"/>
              <a:gd name="connsiteX3" fmla="*/ 5978312 w 11982023"/>
              <a:gd name="connsiteY3" fmla="*/ 6460075 h 6460089"/>
              <a:gd name="connsiteX4" fmla="*/ 0 w 11982023"/>
              <a:gd name="connsiteY4" fmla="*/ 3738042 h 64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023" h="6460089">
                <a:moveTo>
                  <a:pt x="0" y="3738042"/>
                </a:moveTo>
                <a:cubicBezTo>
                  <a:pt x="0" y="1954143"/>
                  <a:pt x="3981308" y="4240"/>
                  <a:pt x="5978312" y="7"/>
                </a:cubicBezTo>
                <a:cubicBezTo>
                  <a:pt x="7975316" y="-4226"/>
                  <a:pt x="11982023" y="1928742"/>
                  <a:pt x="11982023" y="3712641"/>
                </a:cubicBezTo>
                <a:cubicBezTo>
                  <a:pt x="11982023" y="5496540"/>
                  <a:pt x="7975316" y="6455842"/>
                  <a:pt x="5978312" y="6460075"/>
                </a:cubicBezTo>
                <a:cubicBezTo>
                  <a:pt x="3981308" y="6464308"/>
                  <a:pt x="0" y="5521941"/>
                  <a:pt x="0" y="3738042"/>
                </a:cubicBezTo>
                <a:close/>
              </a:path>
            </a:pathLst>
          </a:cu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2" name="Losange 1011">
            <a:extLst>
              <a:ext uri="{FF2B5EF4-FFF2-40B4-BE49-F238E27FC236}">
                <a16:creationId xmlns:a16="http://schemas.microsoft.com/office/drawing/2014/main" id="{6B871001-1A25-4050-B86F-06027507C429}"/>
              </a:ext>
            </a:extLst>
          </p:cNvPr>
          <p:cNvSpPr/>
          <p:nvPr/>
        </p:nvSpPr>
        <p:spPr>
          <a:xfrm>
            <a:off x="1731433" y="18293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3" name="Connecteur droit 1012">
            <a:extLst>
              <a:ext uri="{FF2B5EF4-FFF2-40B4-BE49-F238E27FC236}">
                <a16:creationId xmlns:a16="http://schemas.microsoft.com/office/drawing/2014/main" id="{D4546A0A-7B11-41F8-B176-56873A91B6DE}"/>
              </a:ext>
            </a:extLst>
          </p:cNvPr>
          <p:cNvCxnSpPr>
            <a:stCxn id="1012" idx="2"/>
            <a:endCxn id="985" idx="0"/>
          </p:cNvCxnSpPr>
          <p:nvPr/>
        </p:nvCxnSpPr>
        <p:spPr>
          <a:xfrm>
            <a:off x="1845733" y="2041049"/>
            <a:ext cx="6779" cy="278488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4" name="Losange 1013">
            <a:extLst>
              <a:ext uri="{FF2B5EF4-FFF2-40B4-BE49-F238E27FC236}">
                <a16:creationId xmlns:a16="http://schemas.microsoft.com/office/drawing/2014/main" id="{95C8BD19-7F76-4464-81B7-994CA0CDC3F3}"/>
              </a:ext>
            </a:extLst>
          </p:cNvPr>
          <p:cNvSpPr/>
          <p:nvPr/>
        </p:nvSpPr>
        <p:spPr>
          <a:xfrm>
            <a:off x="2410922" y="147648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5" name="Connecteur droit 1014">
            <a:extLst>
              <a:ext uri="{FF2B5EF4-FFF2-40B4-BE49-F238E27FC236}">
                <a16:creationId xmlns:a16="http://schemas.microsoft.com/office/drawing/2014/main" id="{0A74442E-B80C-4CD6-A8F5-B16F51819202}"/>
              </a:ext>
            </a:extLst>
          </p:cNvPr>
          <p:cNvCxnSpPr>
            <a:stCxn id="1030" idx="2"/>
            <a:endCxn id="955" idx="0"/>
          </p:cNvCxnSpPr>
          <p:nvPr/>
        </p:nvCxnSpPr>
        <p:spPr>
          <a:xfrm>
            <a:off x="3837644" y="1113702"/>
            <a:ext cx="560790" cy="74860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6" name="Losange 1015">
            <a:extLst>
              <a:ext uri="{FF2B5EF4-FFF2-40B4-BE49-F238E27FC236}">
                <a16:creationId xmlns:a16="http://schemas.microsoft.com/office/drawing/2014/main" id="{9EBE880B-1010-4716-A928-FBBB08490BF7}"/>
              </a:ext>
            </a:extLst>
          </p:cNvPr>
          <p:cNvSpPr/>
          <p:nvPr/>
        </p:nvSpPr>
        <p:spPr>
          <a:xfrm>
            <a:off x="208637" y="332091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7" name="Losange 1016">
            <a:extLst>
              <a:ext uri="{FF2B5EF4-FFF2-40B4-BE49-F238E27FC236}">
                <a16:creationId xmlns:a16="http://schemas.microsoft.com/office/drawing/2014/main" id="{AC9ACAFF-300D-415A-8A3B-E5A563C6F5E2}"/>
              </a:ext>
            </a:extLst>
          </p:cNvPr>
          <p:cNvSpPr/>
          <p:nvPr/>
        </p:nvSpPr>
        <p:spPr>
          <a:xfrm>
            <a:off x="860020" y="523335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8" name="Losange 1017">
            <a:extLst>
              <a:ext uri="{FF2B5EF4-FFF2-40B4-BE49-F238E27FC236}">
                <a16:creationId xmlns:a16="http://schemas.microsoft.com/office/drawing/2014/main" id="{E1251589-F3C2-41B2-BBBD-5D68D43A19A4}"/>
              </a:ext>
            </a:extLst>
          </p:cNvPr>
          <p:cNvSpPr/>
          <p:nvPr/>
        </p:nvSpPr>
        <p:spPr>
          <a:xfrm>
            <a:off x="1940478" y="575413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9" name="Losange 1018">
            <a:extLst>
              <a:ext uri="{FF2B5EF4-FFF2-40B4-BE49-F238E27FC236}">
                <a16:creationId xmlns:a16="http://schemas.microsoft.com/office/drawing/2014/main" id="{7EFB55CF-5638-4227-AF1D-21FEC4AC8EC0}"/>
              </a:ext>
            </a:extLst>
          </p:cNvPr>
          <p:cNvSpPr/>
          <p:nvPr/>
        </p:nvSpPr>
        <p:spPr>
          <a:xfrm>
            <a:off x="4692311" y="640926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0" name="Losange 1019">
            <a:extLst>
              <a:ext uri="{FF2B5EF4-FFF2-40B4-BE49-F238E27FC236}">
                <a16:creationId xmlns:a16="http://schemas.microsoft.com/office/drawing/2014/main" id="{4276B0A1-6D69-4753-B2CC-57DFEDC172E9}"/>
              </a:ext>
            </a:extLst>
          </p:cNvPr>
          <p:cNvSpPr/>
          <p:nvPr/>
        </p:nvSpPr>
        <p:spPr>
          <a:xfrm>
            <a:off x="5234178" y="6460063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1" name="Losange 1020">
            <a:extLst>
              <a:ext uri="{FF2B5EF4-FFF2-40B4-BE49-F238E27FC236}">
                <a16:creationId xmlns:a16="http://schemas.microsoft.com/office/drawing/2014/main" id="{F38347DC-5370-491E-8A6E-691EEFBE29CC}"/>
              </a:ext>
            </a:extLst>
          </p:cNvPr>
          <p:cNvSpPr/>
          <p:nvPr/>
        </p:nvSpPr>
        <p:spPr>
          <a:xfrm>
            <a:off x="5894579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2" name="Connecteur droit 1021">
            <a:extLst>
              <a:ext uri="{FF2B5EF4-FFF2-40B4-BE49-F238E27FC236}">
                <a16:creationId xmlns:a16="http://schemas.microsoft.com/office/drawing/2014/main" id="{0E2064E6-7BCD-4546-92BB-BCE030645B26}"/>
              </a:ext>
            </a:extLst>
          </p:cNvPr>
          <p:cNvCxnSpPr>
            <a:stCxn id="932" idx="2"/>
            <a:endCxn id="1019" idx="0"/>
          </p:cNvCxnSpPr>
          <p:nvPr/>
        </p:nvCxnSpPr>
        <p:spPr>
          <a:xfrm>
            <a:off x="4806611" y="6217627"/>
            <a:ext cx="0" cy="19163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3" name="Connecteur droit 1022">
            <a:extLst>
              <a:ext uri="{FF2B5EF4-FFF2-40B4-BE49-F238E27FC236}">
                <a16:creationId xmlns:a16="http://schemas.microsoft.com/office/drawing/2014/main" id="{DE0DB033-6477-479C-9F9D-D9BC9748F77B}"/>
              </a:ext>
            </a:extLst>
          </p:cNvPr>
          <p:cNvCxnSpPr>
            <a:stCxn id="949" idx="2"/>
            <a:endCxn id="1020" idx="0"/>
          </p:cNvCxnSpPr>
          <p:nvPr/>
        </p:nvCxnSpPr>
        <p:spPr>
          <a:xfrm>
            <a:off x="5346703" y="6322249"/>
            <a:ext cx="1775" cy="13781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AF6382D-216C-4D00-B55E-CDA8A781D0C2}"/>
              </a:ext>
            </a:extLst>
          </p:cNvPr>
          <p:cNvCxnSpPr>
            <a:stCxn id="948" idx="2"/>
            <a:endCxn id="1021" idx="0"/>
          </p:cNvCxnSpPr>
          <p:nvPr/>
        </p:nvCxnSpPr>
        <p:spPr>
          <a:xfrm>
            <a:off x="6007101" y="6373474"/>
            <a:ext cx="1778" cy="103522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5" name="Losange 1024">
            <a:extLst>
              <a:ext uri="{FF2B5EF4-FFF2-40B4-BE49-F238E27FC236}">
                <a16:creationId xmlns:a16="http://schemas.microsoft.com/office/drawing/2014/main" id="{8822738C-3E6A-44A9-9D78-2C41A7F7FEE9}"/>
              </a:ext>
            </a:extLst>
          </p:cNvPr>
          <p:cNvSpPr/>
          <p:nvPr/>
        </p:nvSpPr>
        <p:spPr>
          <a:xfrm>
            <a:off x="6690445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Connecteur droit 1025">
            <a:extLst>
              <a:ext uri="{FF2B5EF4-FFF2-40B4-BE49-F238E27FC236}">
                <a16:creationId xmlns:a16="http://schemas.microsoft.com/office/drawing/2014/main" id="{FF87A513-A6D1-4707-880E-F890BC2390B5}"/>
              </a:ext>
            </a:extLst>
          </p:cNvPr>
          <p:cNvCxnSpPr>
            <a:stCxn id="1000" idx="2"/>
            <a:endCxn id="1025" idx="0"/>
          </p:cNvCxnSpPr>
          <p:nvPr/>
        </p:nvCxnSpPr>
        <p:spPr>
          <a:xfrm>
            <a:off x="6802970" y="6365007"/>
            <a:ext cx="1775" cy="111989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7" name="Losange 1026">
            <a:extLst>
              <a:ext uri="{FF2B5EF4-FFF2-40B4-BE49-F238E27FC236}">
                <a16:creationId xmlns:a16="http://schemas.microsoft.com/office/drawing/2014/main" id="{5B7D7122-9EB6-4EE0-BBCE-397784870D16}"/>
              </a:ext>
            </a:extLst>
          </p:cNvPr>
          <p:cNvSpPr/>
          <p:nvPr/>
        </p:nvSpPr>
        <p:spPr>
          <a:xfrm>
            <a:off x="7266178" y="64007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Losange 1027">
            <a:extLst>
              <a:ext uri="{FF2B5EF4-FFF2-40B4-BE49-F238E27FC236}">
                <a16:creationId xmlns:a16="http://schemas.microsoft.com/office/drawing/2014/main" id="{75AFDA8D-D098-4BC8-9B84-BBFF05B0C856}"/>
              </a:ext>
            </a:extLst>
          </p:cNvPr>
          <p:cNvSpPr/>
          <p:nvPr/>
        </p:nvSpPr>
        <p:spPr>
          <a:xfrm>
            <a:off x="7833446" y="62991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29" name="Losange 1028">
            <a:extLst>
              <a:ext uri="{FF2B5EF4-FFF2-40B4-BE49-F238E27FC236}">
                <a16:creationId xmlns:a16="http://schemas.microsoft.com/office/drawing/2014/main" id="{B1202C4B-DFA6-4363-9152-A40318DEB9D9}"/>
              </a:ext>
            </a:extLst>
          </p:cNvPr>
          <p:cNvSpPr/>
          <p:nvPr/>
        </p:nvSpPr>
        <p:spPr>
          <a:xfrm>
            <a:off x="5007442" y="52197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Losange 1029">
            <a:extLst>
              <a:ext uri="{FF2B5EF4-FFF2-40B4-BE49-F238E27FC236}">
                <a16:creationId xmlns:a16="http://schemas.microsoft.com/office/drawing/2014/main" id="{52249D2F-065B-42FD-ADE9-FE3DFBBCEA83}"/>
              </a:ext>
            </a:extLst>
          </p:cNvPr>
          <p:cNvSpPr/>
          <p:nvPr/>
        </p:nvSpPr>
        <p:spPr>
          <a:xfrm>
            <a:off x="3723344" y="90203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Losange 1030">
            <a:extLst>
              <a:ext uri="{FF2B5EF4-FFF2-40B4-BE49-F238E27FC236}">
                <a16:creationId xmlns:a16="http://schemas.microsoft.com/office/drawing/2014/main" id="{6D21377C-BA4D-441F-A686-8AD0B4440D3E}"/>
              </a:ext>
            </a:extLst>
          </p:cNvPr>
          <p:cNvSpPr/>
          <p:nvPr/>
        </p:nvSpPr>
        <p:spPr>
          <a:xfrm>
            <a:off x="10228582" y="18081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E0889E84-62B0-42B8-AE3C-7A4EE6CD50A5}"/>
              </a:ext>
            </a:extLst>
          </p:cNvPr>
          <p:cNvCxnSpPr>
            <a:cxnSpLocks/>
            <a:stCxn id="1031" idx="2"/>
            <a:endCxn id="941" idx="0"/>
          </p:cNvCxnSpPr>
          <p:nvPr/>
        </p:nvCxnSpPr>
        <p:spPr>
          <a:xfrm>
            <a:off x="10342882" y="2019774"/>
            <a:ext cx="0" cy="31104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3" name="Losange 1032">
            <a:extLst>
              <a:ext uri="{FF2B5EF4-FFF2-40B4-BE49-F238E27FC236}">
                <a16:creationId xmlns:a16="http://schemas.microsoft.com/office/drawing/2014/main" id="{C1A8EB18-1E57-4E44-AE49-03F7678FF676}"/>
              </a:ext>
            </a:extLst>
          </p:cNvPr>
          <p:cNvSpPr/>
          <p:nvPr/>
        </p:nvSpPr>
        <p:spPr>
          <a:xfrm>
            <a:off x="9543609" y="142177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E3158ACD-61DC-4EF0-8A73-2291B772C5EC}"/>
              </a:ext>
            </a:extLst>
          </p:cNvPr>
          <p:cNvCxnSpPr>
            <a:cxnSpLocks/>
            <a:stCxn id="1033" idx="2"/>
            <a:endCxn id="940" idx="0"/>
          </p:cNvCxnSpPr>
          <p:nvPr/>
        </p:nvCxnSpPr>
        <p:spPr>
          <a:xfrm>
            <a:off x="9657909" y="1633437"/>
            <a:ext cx="17798" cy="48800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5" name="Losange 1034">
            <a:extLst>
              <a:ext uri="{FF2B5EF4-FFF2-40B4-BE49-F238E27FC236}">
                <a16:creationId xmlns:a16="http://schemas.microsoft.com/office/drawing/2014/main" id="{7DE29977-9BE7-4A42-B911-D3C96BA0F587}"/>
              </a:ext>
            </a:extLst>
          </p:cNvPr>
          <p:cNvSpPr/>
          <p:nvPr/>
        </p:nvSpPr>
        <p:spPr>
          <a:xfrm>
            <a:off x="11904204" y="352596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Losange 1035">
            <a:extLst>
              <a:ext uri="{FF2B5EF4-FFF2-40B4-BE49-F238E27FC236}">
                <a16:creationId xmlns:a16="http://schemas.microsoft.com/office/drawing/2014/main" id="{CCF2FA3F-849F-4C74-AF0C-0DC47F7BAA6C}"/>
              </a:ext>
            </a:extLst>
          </p:cNvPr>
          <p:cNvSpPr/>
          <p:nvPr/>
        </p:nvSpPr>
        <p:spPr>
          <a:xfrm>
            <a:off x="11031298" y="52648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Losange 1036">
            <a:extLst>
              <a:ext uri="{FF2B5EF4-FFF2-40B4-BE49-F238E27FC236}">
                <a16:creationId xmlns:a16="http://schemas.microsoft.com/office/drawing/2014/main" id="{85801F9C-FD17-47C4-AE7F-BC8CD19CBF97}"/>
              </a:ext>
            </a:extLst>
          </p:cNvPr>
          <p:cNvSpPr/>
          <p:nvPr/>
        </p:nvSpPr>
        <p:spPr>
          <a:xfrm>
            <a:off x="9942542" y="58024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D4589A1-E4E6-4645-916E-A89DA648FD60}"/>
              </a:ext>
            </a:extLst>
          </p:cNvPr>
          <p:cNvCxnSpPr>
            <a:stCxn id="933" idx="2"/>
            <a:endCxn id="1027" idx="0"/>
          </p:cNvCxnSpPr>
          <p:nvPr/>
        </p:nvCxnSpPr>
        <p:spPr>
          <a:xfrm>
            <a:off x="7378703" y="6314206"/>
            <a:ext cx="1775" cy="865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39" name="Connecteur droit 1038">
            <a:extLst>
              <a:ext uri="{FF2B5EF4-FFF2-40B4-BE49-F238E27FC236}">
                <a16:creationId xmlns:a16="http://schemas.microsoft.com/office/drawing/2014/main" id="{402DDC29-D6C7-4B0B-B74B-EC081A8E357A}"/>
              </a:ext>
            </a:extLst>
          </p:cNvPr>
          <p:cNvCxnSpPr>
            <a:stCxn id="934" idx="2"/>
            <a:endCxn id="1028" idx="0"/>
          </p:cNvCxnSpPr>
          <p:nvPr/>
        </p:nvCxnSpPr>
        <p:spPr>
          <a:xfrm>
            <a:off x="7937503" y="6238006"/>
            <a:ext cx="10243" cy="611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0" name="Connecteur droit 1039">
            <a:extLst>
              <a:ext uri="{FF2B5EF4-FFF2-40B4-BE49-F238E27FC236}">
                <a16:creationId xmlns:a16="http://schemas.microsoft.com/office/drawing/2014/main" id="{32087150-CC9E-41EE-B470-A00BEC1C8CE8}"/>
              </a:ext>
            </a:extLst>
          </p:cNvPr>
          <p:cNvCxnSpPr>
            <a:stCxn id="1014" idx="2"/>
            <a:endCxn id="984" idx="0"/>
          </p:cNvCxnSpPr>
          <p:nvPr/>
        </p:nvCxnSpPr>
        <p:spPr>
          <a:xfrm>
            <a:off x="2525222" y="1688151"/>
            <a:ext cx="15270" cy="35436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4DAC0660-8C26-42CD-AE7D-DA4AF62CD151}"/>
              </a:ext>
            </a:extLst>
          </p:cNvPr>
          <p:cNvCxnSpPr>
            <a:cxnSpLocks/>
            <a:stCxn id="1029" idx="3"/>
            <a:endCxn id="916" idx="1"/>
          </p:cNvCxnSpPr>
          <p:nvPr/>
        </p:nvCxnSpPr>
        <p:spPr>
          <a:xfrm>
            <a:off x="5236042" y="627811"/>
            <a:ext cx="651969" cy="8030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E27BB1A3-80E9-4645-A134-51BB2321E2EF}"/>
              </a:ext>
            </a:extLst>
          </p:cNvPr>
          <p:cNvCxnSpPr>
            <a:cxnSpLocks/>
            <a:stCxn id="993" idx="2"/>
            <a:endCxn id="1018" idx="0"/>
          </p:cNvCxnSpPr>
          <p:nvPr/>
        </p:nvCxnSpPr>
        <p:spPr>
          <a:xfrm flipH="1">
            <a:off x="2054778" y="5354098"/>
            <a:ext cx="17100" cy="40003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28368B5E-0F2F-42FA-A325-EB35BAA36586}"/>
              </a:ext>
            </a:extLst>
          </p:cNvPr>
          <p:cNvCxnSpPr>
            <a:cxnSpLocks/>
            <a:stCxn id="971" idx="2"/>
            <a:endCxn id="1036" idx="0"/>
          </p:cNvCxnSpPr>
          <p:nvPr/>
        </p:nvCxnSpPr>
        <p:spPr>
          <a:xfrm>
            <a:off x="11140303" y="5100803"/>
            <a:ext cx="5295" cy="164026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E774B35-CF69-4E71-9429-9995CBDCCD6B}"/>
              </a:ext>
            </a:extLst>
          </p:cNvPr>
          <p:cNvCxnSpPr>
            <a:cxnSpLocks/>
            <a:stCxn id="994" idx="2"/>
            <a:endCxn id="1017" idx="0"/>
          </p:cNvCxnSpPr>
          <p:nvPr/>
        </p:nvCxnSpPr>
        <p:spPr>
          <a:xfrm flipH="1">
            <a:off x="974320" y="4831264"/>
            <a:ext cx="22686" cy="402091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35C4537-D661-4E72-8370-F00A2C39E2B6}"/>
              </a:ext>
            </a:extLst>
          </p:cNvPr>
          <p:cNvCxnSpPr>
            <a:cxnSpLocks/>
            <a:stCxn id="970" idx="2"/>
            <a:endCxn id="1037" idx="0"/>
          </p:cNvCxnSpPr>
          <p:nvPr/>
        </p:nvCxnSpPr>
        <p:spPr>
          <a:xfrm>
            <a:off x="10056842" y="5596467"/>
            <a:ext cx="0" cy="205947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08" name="ZoneTexte 207">
            <a:extLst>
              <a:ext uri="{FF2B5EF4-FFF2-40B4-BE49-F238E27FC236}">
                <a16:creationId xmlns:a16="http://schemas.microsoft.com/office/drawing/2014/main" id="{D60A3296-7D73-4528-98EF-5CF2F812A893}"/>
              </a:ext>
            </a:extLst>
          </p:cNvPr>
          <p:cNvSpPr txBox="1"/>
          <p:nvPr/>
        </p:nvSpPr>
        <p:spPr>
          <a:xfrm>
            <a:off x="8923758" y="456166"/>
            <a:ext cx="32682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rgbClr val="D0671C"/>
                </a:solidFill>
              </a:rPr>
              <a:t>N. </a:t>
            </a:r>
            <a:r>
              <a:rPr lang="fr-FR" sz="1400" i="1" dirty="0" err="1">
                <a:solidFill>
                  <a:srgbClr val="D0671C"/>
                </a:solidFill>
              </a:rPr>
              <a:t>Pichoff</a:t>
            </a:r>
            <a:r>
              <a:rPr lang="fr-FR" sz="1400" i="1" dirty="0">
                <a:solidFill>
                  <a:srgbClr val="D0671C"/>
                </a:solidFill>
              </a:rPr>
              <a:t> – déc. 2024</a:t>
            </a:r>
            <a:br>
              <a:rPr lang="fr-FR" sz="1400" i="1" dirty="0"/>
            </a:b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1749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3" y="0"/>
            <a:ext cx="5078645" cy="739595"/>
          </a:xfrm>
        </p:spPr>
        <p:txBody>
          <a:bodyPr>
            <a:normAutofit/>
          </a:bodyPr>
          <a:lstStyle/>
          <a:p>
            <a:r>
              <a:rPr lang="fr-FR" sz="2900" dirty="0"/>
              <a:t>Domaines &amp; Programme  </a:t>
            </a:r>
          </a:p>
        </p:txBody>
      </p:sp>
      <p:sp>
        <p:nvSpPr>
          <p:cNvPr id="846" name="Ellipse 845">
            <a:extLst>
              <a:ext uri="{FF2B5EF4-FFF2-40B4-BE49-F238E27FC236}">
                <a16:creationId xmlns:a16="http://schemas.microsoft.com/office/drawing/2014/main" id="{756B80C3-D033-4C59-B309-FE57F94387C8}"/>
              </a:ext>
            </a:extLst>
          </p:cNvPr>
          <p:cNvSpPr/>
          <p:nvPr/>
        </p:nvSpPr>
        <p:spPr>
          <a:xfrm>
            <a:off x="316862" y="1795153"/>
            <a:ext cx="11712611" cy="4480371"/>
          </a:xfrm>
          <a:custGeom>
            <a:avLst/>
            <a:gdLst>
              <a:gd name="connsiteX0" fmla="*/ 0 w 11634894"/>
              <a:gd name="connsiteY0" fmla="*/ 2388870 h 4777740"/>
              <a:gd name="connsiteX1" fmla="*/ 5817447 w 11634894"/>
              <a:gd name="connsiteY1" fmla="*/ 0 h 4777740"/>
              <a:gd name="connsiteX2" fmla="*/ 11634894 w 11634894"/>
              <a:gd name="connsiteY2" fmla="*/ 2388870 h 4777740"/>
              <a:gd name="connsiteX3" fmla="*/ 5817447 w 11634894"/>
              <a:gd name="connsiteY3" fmla="*/ 4777740 h 4777740"/>
              <a:gd name="connsiteX4" fmla="*/ 0 w 11634894"/>
              <a:gd name="connsiteY4" fmla="*/ 2388870 h 4777740"/>
              <a:gd name="connsiteX0" fmla="*/ 0 w 11634894"/>
              <a:gd name="connsiteY0" fmla="*/ 2391189 h 4780059"/>
              <a:gd name="connsiteX1" fmla="*/ 5817447 w 11634894"/>
              <a:gd name="connsiteY1" fmla="*/ 2319 h 4780059"/>
              <a:gd name="connsiteX2" fmla="*/ 11634894 w 11634894"/>
              <a:gd name="connsiteY2" fmla="*/ 2391189 h 4780059"/>
              <a:gd name="connsiteX3" fmla="*/ 5817447 w 11634894"/>
              <a:gd name="connsiteY3" fmla="*/ 4780059 h 4780059"/>
              <a:gd name="connsiteX4" fmla="*/ 0 w 11634894"/>
              <a:gd name="connsiteY4" fmla="*/ 2391189 h 4780059"/>
              <a:gd name="connsiteX0" fmla="*/ 103161 w 11738055"/>
              <a:gd name="connsiteY0" fmla="*/ 2484679 h 4873549"/>
              <a:gd name="connsiteX1" fmla="*/ 2470412 w 11738055"/>
              <a:gd name="connsiteY1" fmla="*/ 667834 h 4873549"/>
              <a:gd name="connsiteX2" fmla="*/ 5920608 w 11738055"/>
              <a:gd name="connsiteY2" fmla="*/ 95809 h 4873549"/>
              <a:gd name="connsiteX3" fmla="*/ 11738055 w 11738055"/>
              <a:gd name="connsiteY3" fmla="*/ 2484679 h 4873549"/>
              <a:gd name="connsiteX4" fmla="*/ 5920608 w 11738055"/>
              <a:gd name="connsiteY4" fmla="*/ 4873549 h 4873549"/>
              <a:gd name="connsiteX5" fmla="*/ 103161 w 11738055"/>
              <a:gd name="connsiteY5" fmla="*/ 2484679 h 4873549"/>
              <a:gd name="connsiteX0" fmla="*/ 103161 w 11738055"/>
              <a:gd name="connsiteY0" fmla="*/ 2462251 h 4851121"/>
              <a:gd name="connsiteX1" fmla="*/ 2470412 w 11738055"/>
              <a:gd name="connsiteY1" fmla="*/ 645406 h 4851121"/>
              <a:gd name="connsiteX2" fmla="*/ 5160714 w 11738055"/>
              <a:gd name="connsiteY2" fmla="*/ 615178 h 4851121"/>
              <a:gd name="connsiteX3" fmla="*/ 5920608 w 11738055"/>
              <a:gd name="connsiteY3" fmla="*/ 73381 h 4851121"/>
              <a:gd name="connsiteX4" fmla="*/ 11738055 w 11738055"/>
              <a:gd name="connsiteY4" fmla="*/ 2462251 h 4851121"/>
              <a:gd name="connsiteX5" fmla="*/ 5920608 w 11738055"/>
              <a:gd name="connsiteY5" fmla="*/ 4851121 h 4851121"/>
              <a:gd name="connsiteX6" fmla="*/ 103161 w 11738055"/>
              <a:gd name="connsiteY6" fmla="*/ 2462251 h 4851121"/>
              <a:gd name="connsiteX0" fmla="*/ 103161 w 11738055"/>
              <a:gd name="connsiteY0" fmla="*/ 2160794 h 4549664"/>
              <a:gd name="connsiteX1" fmla="*/ 2470412 w 11738055"/>
              <a:gd name="connsiteY1" fmla="*/ 343949 h 4549664"/>
              <a:gd name="connsiteX2" fmla="*/ 5160714 w 11738055"/>
              <a:gd name="connsiteY2" fmla="*/ 313721 h 4549664"/>
              <a:gd name="connsiteX3" fmla="*/ 7454684 w 11738055"/>
              <a:gd name="connsiteY3" fmla="*/ 111990 h 4549664"/>
              <a:gd name="connsiteX4" fmla="*/ 11738055 w 11738055"/>
              <a:gd name="connsiteY4" fmla="*/ 2160794 h 4549664"/>
              <a:gd name="connsiteX5" fmla="*/ 5920608 w 11738055"/>
              <a:gd name="connsiteY5" fmla="*/ 4549664 h 4549664"/>
              <a:gd name="connsiteX6" fmla="*/ 103161 w 11738055"/>
              <a:gd name="connsiteY6" fmla="*/ 2160794 h 4549664"/>
              <a:gd name="connsiteX0" fmla="*/ 103161 w 11738055"/>
              <a:gd name="connsiteY0" fmla="*/ 2091497 h 4480367"/>
              <a:gd name="connsiteX1" fmla="*/ 2470412 w 11738055"/>
              <a:gd name="connsiteY1" fmla="*/ 274652 h 4480367"/>
              <a:gd name="connsiteX2" fmla="*/ 5160714 w 11738055"/>
              <a:gd name="connsiteY2" fmla="*/ 244424 h 4480367"/>
              <a:gd name="connsiteX3" fmla="*/ 7454684 w 11738055"/>
              <a:gd name="connsiteY3" fmla="*/ 42693 h 4480367"/>
              <a:gd name="connsiteX4" fmla="*/ 11738055 w 11738055"/>
              <a:gd name="connsiteY4" fmla="*/ 2091497 h 4480367"/>
              <a:gd name="connsiteX5" fmla="*/ 5920608 w 11738055"/>
              <a:gd name="connsiteY5" fmla="*/ 4480367 h 4480367"/>
              <a:gd name="connsiteX6" fmla="*/ 103161 w 11738055"/>
              <a:gd name="connsiteY6" fmla="*/ 2091497 h 4480367"/>
              <a:gd name="connsiteX0" fmla="*/ 103885 w 11721688"/>
              <a:gd name="connsiteY0" fmla="*/ 2108589 h 4480370"/>
              <a:gd name="connsiteX1" fmla="*/ 2454045 w 11721688"/>
              <a:gd name="connsiteY1" fmla="*/ 274652 h 4480370"/>
              <a:gd name="connsiteX2" fmla="*/ 5144347 w 11721688"/>
              <a:gd name="connsiteY2" fmla="*/ 244424 h 4480370"/>
              <a:gd name="connsiteX3" fmla="*/ 7438317 w 11721688"/>
              <a:gd name="connsiteY3" fmla="*/ 42693 h 4480370"/>
              <a:gd name="connsiteX4" fmla="*/ 11721688 w 11721688"/>
              <a:gd name="connsiteY4" fmla="*/ 2091497 h 4480370"/>
              <a:gd name="connsiteX5" fmla="*/ 5904241 w 11721688"/>
              <a:gd name="connsiteY5" fmla="*/ 4480367 h 4480370"/>
              <a:gd name="connsiteX6" fmla="*/ 103885 w 11721688"/>
              <a:gd name="connsiteY6" fmla="*/ 2108589 h 4480370"/>
              <a:gd name="connsiteX0" fmla="*/ 193 w 11617996"/>
              <a:gd name="connsiteY0" fmla="*/ 2108589 h 4480371"/>
              <a:gd name="connsiteX1" fmla="*/ 2350353 w 11617996"/>
              <a:gd name="connsiteY1" fmla="*/ 274652 h 4480371"/>
              <a:gd name="connsiteX2" fmla="*/ 5040655 w 11617996"/>
              <a:gd name="connsiteY2" fmla="*/ 244424 h 4480371"/>
              <a:gd name="connsiteX3" fmla="*/ 7334625 w 11617996"/>
              <a:gd name="connsiteY3" fmla="*/ 42693 h 4480371"/>
              <a:gd name="connsiteX4" fmla="*/ 11617996 w 11617996"/>
              <a:gd name="connsiteY4" fmla="*/ 2091497 h 4480371"/>
              <a:gd name="connsiteX5" fmla="*/ 5800549 w 11617996"/>
              <a:gd name="connsiteY5" fmla="*/ 4480367 h 4480371"/>
              <a:gd name="connsiteX6" fmla="*/ 193 w 11617996"/>
              <a:gd name="connsiteY6" fmla="*/ 2108589 h 448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7996" h="4480371">
                <a:moveTo>
                  <a:pt x="193" y="2108589"/>
                </a:moveTo>
                <a:cubicBezTo>
                  <a:pt x="31911" y="1202538"/>
                  <a:pt x="1380779" y="672797"/>
                  <a:pt x="2350353" y="274652"/>
                </a:cubicBezTo>
                <a:cubicBezTo>
                  <a:pt x="3079923" y="-132694"/>
                  <a:pt x="4465622" y="339761"/>
                  <a:pt x="5040655" y="244424"/>
                </a:cubicBezTo>
                <a:cubicBezTo>
                  <a:pt x="5615688" y="149087"/>
                  <a:pt x="6268631" y="-98897"/>
                  <a:pt x="7334625" y="42693"/>
                </a:cubicBezTo>
                <a:cubicBezTo>
                  <a:pt x="8400619" y="184283"/>
                  <a:pt x="11617996" y="772161"/>
                  <a:pt x="11617996" y="2091497"/>
                </a:cubicBezTo>
                <a:cubicBezTo>
                  <a:pt x="11617996" y="3410833"/>
                  <a:pt x="7736849" y="4477518"/>
                  <a:pt x="5800549" y="4480367"/>
                </a:cubicBezTo>
                <a:cubicBezTo>
                  <a:pt x="3864249" y="4483216"/>
                  <a:pt x="-31525" y="3014640"/>
                  <a:pt x="193" y="2108589"/>
                </a:cubicBezTo>
                <a:close/>
              </a:path>
            </a:pathLst>
          </a:custGeom>
          <a:noFill/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7" name="ZoneTexte 846">
            <a:extLst>
              <a:ext uri="{FF2B5EF4-FFF2-40B4-BE49-F238E27FC236}">
                <a16:creationId xmlns:a16="http://schemas.microsoft.com/office/drawing/2014/main" id="{1BC7B65F-EB35-4BB7-8FC3-00BC27EB1683}"/>
              </a:ext>
            </a:extLst>
          </p:cNvPr>
          <p:cNvSpPr txBox="1"/>
          <p:nvPr/>
        </p:nvSpPr>
        <p:spPr>
          <a:xfrm>
            <a:off x="5469467" y="3547534"/>
            <a:ext cx="8980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</a:t>
            </a:r>
          </a:p>
        </p:txBody>
      </p:sp>
      <p:sp>
        <p:nvSpPr>
          <p:cNvPr id="848" name="ZoneTexte 847">
            <a:extLst>
              <a:ext uri="{FF2B5EF4-FFF2-40B4-BE49-F238E27FC236}">
                <a16:creationId xmlns:a16="http://schemas.microsoft.com/office/drawing/2014/main" id="{EB0A7281-91E7-4F69-9191-41C3EB6D9ECA}"/>
              </a:ext>
            </a:extLst>
          </p:cNvPr>
          <p:cNvSpPr txBox="1"/>
          <p:nvPr/>
        </p:nvSpPr>
        <p:spPr>
          <a:xfrm>
            <a:off x="4394208" y="3022600"/>
            <a:ext cx="1066446" cy="430887"/>
          </a:xfrm>
          <a:prstGeom prst="rect">
            <a:avLst/>
          </a:prstGeom>
          <a:noFill/>
          <a:ln>
            <a:solidFill>
              <a:srgbClr val="70AD47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Cavities</a:t>
            </a:r>
          </a:p>
        </p:txBody>
      </p:sp>
      <p:sp>
        <p:nvSpPr>
          <p:cNvPr id="849" name="ZoneTexte 848">
            <a:extLst>
              <a:ext uri="{FF2B5EF4-FFF2-40B4-BE49-F238E27FC236}">
                <a16:creationId xmlns:a16="http://schemas.microsoft.com/office/drawing/2014/main" id="{7FB3F2EA-6F1F-4588-856C-DB3413C78C8D}"/>
              </a:ext>
            </a:extLst>
          </p:cNvPr>
          <p:cNvSpPr txBox="1"/>
          <p:nvPr/>
        </p:nvSpPr>
        <p:spPr>
          <a:xfrm>
            <a:off x="4284134" y="4106334"/>
            <a:ext cx="1074397" cy="430887"/>
          </a:xfrm>
          <a:prstGeom prst="rect">
            <a:avLst/>
          </a:prstGeom>
          <a:noFill/>
          <a:ln>
            <a:solidFill>
              <a:srgbClr val="5B9BD5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Magnet</a:t>
            </a:r>
          </a:p>
        </p:txBody>
      </p:sp>
      <p:sp>
        <p:nvSpPr>
          <p:cNvPr id="850" name="ZoneTexte 849">
            <a:extLst>
              <a:ext uri="{FF2B5EF4-FFF2-40B4-BE49-F238E27FC236}">
                <a16:creationId xmlns:a16="http://schemas.microsoft.com/office/drawing/2014/main" id="{44162231-9E18-4657-AB10-701DD16AA181}"/>
              </a:ext>
            </a:extLst>
          </p:cNvPr>
          <p:cNvSpPr txBox="1"/>
          <p:nvPr/>
        </p:nvSpPr>
        <p:spPr>
          <a:xfrm>
            <a:off x="6426198" y="2853268"/>
            <a:ext cx="1481559" cy="430887"/>
          </a:xfrm>
          <a:prstGeom prst="rect">
            <a:avLst/>
          </a:prstGeom>
          <a:noFill/>
          <a:ln>
            <a:solidFill>
              <a:srgbClr val="FFC000">
                <a:lumMod val="50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Diagnostics</a:t>
            </a:r>
          </a:p>
        </p:txBody>
      </p:sp>
      <p:sp>
        <p:nvSpPr>
          <p:cNvPr id="851" name="ZoneTexte 850">
            <a:extLst>
              <a:ext uri="{FF2B5EF4-FFF2-40B4-BE49-F238E27FC236}">
                <a16:creationId xmlns:a16="http://schemas.microsoft.com/office/drawing/2014/main" id="{5F18CEA3-0098-4E84-B4AF-A1D942F4D331}"/>
              </a:ext>
            </a:extLst>
          </p:cNvPr>
          <p:cNvSpPr txBox="1"/>
          <p:nvPr/>
        </p:nvSpPr>
        <p:spPr>
          <a:xfrm>
            <a:off x="6680206" y="4191000"/>
            <a:ext cx="964431" cy="430887"/>
          </a:xfrm>
          <a:prstGeom prst="rect">
            <a:avLst/>
          </a:prstGeom>
          <a:noFill/>
          <a:ln>
            <a:solidFill>
              <a:srgbClr val="931919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93191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Source</a:t>
            </a:r>
          </a:p>
        </p:txBody>
      </p:sp>
      <p:cxnSp>
        <p:nvCxnSpPr>
          <p:cNvPr id="852" name="Connecteur droit 851">
            <a:extLst>
              <a:ext uri="{FF2B5EF4-FFF2-40B4-BE49-F238E27FC236}">
                <a16:creationId xmlns:a16="http://schemas.microsoft.com/office/drawing/2014/main" id="{271F82B2-A9C9-41F6-B34C-085E39ED7E77}"/>
              </a:ext>
            </a:extLst>
          </p:cNvPr>
          <p:cNvCxnSpPr>
            <a:stCxn id="848" idx="3"/>
            <a:endCxn id="847" idx="0"/>
          </p:cNvCxnSpPr>
          <p:nvPr/>
        </p:nvCxnSpPr>
        <p:spPr>
          <a:xfrm>
            <a:off x="5460654" y="3238044"/>
            <a:ext cx="457815" cy="30949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3" name="Connecteur droit 852">
            <a:extLst>
              <a:ext uri="{FF2B5EF4-FFF2-40B4-BE49-F238E27FC236}">
                <a16:creationId xmlns:a16="http://schemas.microsoft.com/office/drawing/2014/main" id="{F841D02F-B8D3-4DCC-8408-8B45C4255D25}"/>
              </a:ext>
            </a:extLst>
          </p:cNvPr>
          <p:cNvCxnSpPr>
            <a:stCxn id="847" idx="0"/>
            <a:endCxn id="850" idx="1"/>
          </p:cNvCxnSpPr>
          <p:nvPr/>
        </p:nvCxnSpPr>
        <p:spPr>
          <a:xfrm flipV="1">
            <a:off x="5918469" y="3068712"/>
            <a:ext cx="507729" cy="47882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4" name="Connecteur droit 853">
            <a:extLst>
              <a:ext uri="{FF2B5EF4-FFF2-40B4-BE49-F238E27FC236}">
                <a16:creationId xmlns:a16="http://schemas.microsoft.com/office/drawing/2014/main" id="{F49E9477-5D6A-497F-8A6D-936AC63C164E}"/>
              </a:ext>
            </a:extLst>
          </p:cNvPr>
          <p:cNvCxnSpPr>
            <a:stCxn id="847" idx="2"/>
            <a:endCxn id="851" idx="1"/>
          </p:cNvCxnSpPr>
          <p:nvPr/>
        </p:nvCxnSpPr>
        <p:spPr>
          <a:xfrm>
            <a:off x="5918469" y="4009199"/>
            <a:ext cx="761737" cy="3972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55" name="Connecteur droit 854">
            <a:extLst>
              <a:ext uri="{FF2B5EF4-FFF2-40B4-BE49-F238E27FC236}">
                <a16:creationId xmlns:a16="http://schemas.microsoft.com/office/drawing/2014/main" id="{25BB37F6-4BE2-4D6B-ADB8-E966099A3F9A}"/>
              </a:ext>
            </a:extLst>
          </p:cNvPr>
          <p:cNvCxnSpPr>
            <a:stCxn id="847" idx="2"/>
            <a:endCxn id="849" idx="3"/>
          </p:cNvCxnSpPr>
          <p:nvPr/>
        </p:nvCxnSpPr>
        <p:spPr>
          <a:xfrm flipH="1">
            <a:off x="5358531" y="4009199"/>
            <a:ext cx="559938" cy="312579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856" name="ZoneTexte 855">
            <a:extLst>
              <a:ext uri="{FF2B5EF4-FFF2-40B4-BE49-F238E27FC236}">
                <a16:creationId xmlns:a16="http://schemas.microsoft.com/office/drawing/2014/main" id="{D785D29F-A456-40CF-9EF2-A4BD70017441}"/>
              </a:ext>
            </a:extLst>
          </p:cNvPr>
          <p:cNvSpPr txBox="1"/>
          <p:nvPr/>
        </p:nvSpPr>
        <p:spPr>
          <a:xfrm>
            <a:off x="2827870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57" name="ZoneTexte 856">
            <a:extLst>
              <a:ext uri="{FF2B5EF4-FFF2-40B4-BE49-F238E27FC236}">
                <a16:creationId xmlns:a16="http://schemas.microsoft.com/office/drawing/2014/main" id="{FBDBE34D-F91B-450A-A147-7326332579A7}"/>
              </a:ext>
            </a:extLst>
          </p:cNvPr>
          <p:cNvSpPr txBox="1"/>
          <p:nvPr/>
        </p:nvSpPr>
        <p:spPr>
          <a:xfrm>
            <a:off x="2799931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cxnSp>
        <p:nvCxnSpPr>
          <p:cNvPr id="858" name="Connecteur droit 857">
            <a:extLst>
              <a:ext uri="{FF2B5EF4-FFF2-40B4-BE49-F238E27FC236}">
                <a16:creationId xmlns:a16="http://schemas.microsoft.com/office/drawing/2014/main" id="{EC75E783-EE3E-4D08-8BE2-67B20DCCE1EF}"/>
              </a:ext>
            </a:extLst>
          </p:cNvPr>
          <p:cNvCxnSpPr>
            <a:cxnSpLocks/>
            <a:stCxn id="856" idx="3"/>
            <a:endCxn id="848" idx="1"/>
          </p:cNvCxnSpPr>
          <p:nvPr/>
        </p:nvCxnSpPr>
        <p:spPr>
          <a:xfrm flipV="1">
            <a:off x="3713049" y="3238044"/>
            <a:ext cx="681159" cy="509545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59" name="Connecteur droit 858">
            <a:extLst>
              <a:ext uri="{FF2B5EF4-FFF2-40B4-BE49-F238E27FC236}">
                <a16:creationId xmlns:a16="http://schemas.microsoft.com/office/drawing/2014/main" id="{8E584FD9-2D27-431B-B36A-EFCC6D515F42}"/>
              </a:ext>
            </a:extLst>
          </p:cNvPr>
          <p:cNvCxnSpPr>
            <a:stCxn id="849" idx="2"/>
            <a:endCxn id="866" idx="0"/>
          </p:cNvCxnSpPr>
          <p:nvPr/>
        </p:nvCxnSpPr>
        <p:spPr>
          <a:xfrm flipH="1">
            <a:off x="4817536" y="4537221"/>
            <a:ext cx="3797" cy="229513"/>
          </a:xfrm>
          <a:prstGeom prst="line">
            <a:avLst/>
          </a:prstGeom>
          <a:noFill/>
          <a:ln w="635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0" name="Connecteur droit 859">
            <a:extLst>
              <a:ext uri="{FF2B5EF4-FFF2-40B4-BE49-F238E27FC236}">
                <a16:creationId xmlns:a16="http://schemas.microsoft.com/office/drawing/2014/main" id="{B81FA094-9C1E-43F7-8C16-EEC79A067166}"/>
              </a:ext>
            </a:extLst>
          </p:cNvPr>
          <p:cNvCxnSpPr>
            <a:stCxn id="867" idx="0"/>
            <a:endCxn id="851" idx="2"/>
          </p:cNvCxnSpPr>
          <p:nvPr/>
        </p:nvCxnSpPr>
        <p:spPr>
          <a:xfrm flipV="1">
            <a:off x="6570143" y="4621887"/>
            <a:ext cx="592279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61" name="Connecteur droit 860">
            <a:extLst>
              <a:ext uri="{FF2B5EF4-FFF2-40B4-BE49-F238E27FC236}">
                <a16:creationId xmlns:a16="http://schemas.microsoft.com/office/drawing/2014/main" id="{F3C9D866-C597-40EA-9F2B-8D289C1989A3}"/>
              </a:ext>
            </a:extLst>
          </p:cNvPr>
          <p:cNvCxnSpPr>
            <a:stCxn id="856" idx="3"/>
            <a:endCxn id="849" idx="1"/>
          </p:cNvCxnSpPr>
          <p:nvPr/>
        </p:nvCxnSpPr>
        <p:spPr>
          <a:xfrm>
            <a:off x="3713049" y="3747589"/>
            <a:ext cx="571085" cy="57418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2" name="Connecteur droit 861">
            <a:extLst>
              <a:ext uri="{FF2B5EF4-FFF2-40B4-BE49-F238E27FC236}">
                <a16:creationId xmlns:a16="http://schemas.microsoft.com/office/drawing/2014/main" id="{657185B3-89E2-4587-965B-C5A1C0CAD197}"/>
              </a:ext>
            </a:extLst>
          </p:cNvPr>
          <p:cNvCxnSpPr>
            <a:stCxn id="893" idx="3"/>
            <a:endCxn id="851" idx="3"/>
          </p:cNvCxnSpPr>
          <p:nvPr/>
        </p:nvCxnSpPr>
        <p:spPr>
          <a:xfrm flipH="1">
            <a:off x="7644637" y="3789924"/>
            <a:ext cx="781998" cy="6165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3" name="Connecteur droit 862">
            <a:extLst>
              <a:ext uri="{FF2B5EF4-FFF2-40B4-BE49-F238E27FC236}">
                <a16:creationId xmlns:a16="http://schemas.microsoft.com/office/drawing/2014/main" id="{4D747A3D-9A5A-4D87-87AB-D46AF704345E}"/>
              </a:ext>
            </a:extLst>
          </p:cNvPr>
          <p:cNvCxnSpPr>
            <a:stCxn id="893" idx="3"/>
            <a:endCxn id="850" idx="3"/>
          </p:cNvCxnSpPr>
          <p:nvPr/>
        </p:nvCxnSpPr>
        <p:spPr>
          <a:xfrm flipH="1" flipV="1">
            <a:off x="7907757" y="3068712"/>
            <a:ext cx="518878" cy="7212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64" name="Connecteur droit 863">
            <a:extLst>
              <a:ext uri="{FF2B5EF4-FFF2-40B4-BE49-F238E27FC236}">
                <a16:creationId xmlns:a16="http://schemas.microsoft.com/office/drawing/2014/main" id="{7FE4629C-6119-4EE2-A0D5-BF29CAD21329}"/>
              </a:ext>
            </a:extLst>
          </p:cNvPr>
          <p:cNvCxnSpPr>
            <a:stCxn id="848" idx="0"/>
            <a:endCxn id="865" idx="2"/>
          </p:cNvCxnSpPr>
          <p:nvPr/>
        </p:nvCxnSpPr>
        <p:spPr>
          <a:xfrm flipH="1" flipV="1">
            <a:off x="4224572" y="2787712"/>
            <a:ext cx="702859" cy="234888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65" name="ZoneTexte 864">
            <a:extLst>
              <a:ext uri="{FF2B5EF4-FFF2-40B4-BE49-F238E27FC236}">
                <a16:creationId xmlns:a16="http://schemas.microsoft.com/office/drawing/2014/main" id="{28AF3614-DEB7-40D2-A256-262E1E838477}"/>
              </a:ext>
            </a:extLst>
          </p:cNvPr>
          <p:cNvSpPr txBox="1"/>
          <p:nvPr/>
        </p:nvSpPr>
        <p:spPr>
          <a:xfrm>
            <a:off x="3669716" y="2387602"/>
            <a:ext cx="1465326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 Amplifier</a:t>
            </a:r>
          </a:p>
        </p:txBody>
      </p:sp>
      <p:sp>
        <p:nvSpPr>
          <p:cNvPr id="866" name="ZoneTexte 865">
            <a:extLst>
              <a:ext uri="{FF2B5EF4-FFF2-40B4-BE49-F238E27FC236}">
                <a16:creationId xmlns:a16="http://schemas.microsoft.com/office/drawing/2014/main" id="{D9FE8A2B-2BB7-44F1-8F84-C3D5C5BDEB50}"/>
              </a:ext>
            </a:extLst>
          </p:cNvPr>
          <p:cNvSpPr txBox="1"/>
          <p:nvPr/>
        </p:nvSpPr>
        <p:spPr>
          <a:xfrm>
            <a:off x="3928536" y="4766734"/>
            <a:ext cx="1777999" cy="400110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Power Supplies</a:t>
            </a:r>
          </a:p>
        </p:txBody>
      </p:sp>
      <p:sp>
        <p:nvSpPr>
          <p:cNvPr id="867" name="ZoneTexte 866">
            <a:extLst>
              <a:ext uri="{FF2B5EF4-FFF2-40B4-BE49-F238E27FC236}">
                <a16:creationId xmlns:a16="http://schemas.microsoft.com/office/drawing/2014/main" id="{4FC31D3A-BFCC-4FA4-A933-96168CD45684}"/>
              </a:ext>
            </a:extLst>
          </p:cNvPr>
          <p:cNvSpPr txBox="1"/>
          <p:nvPr/>
        </p:nvSpPr>
        <p:spPr>
          <a:xfrm>
            <a:off x="6070610" y="4919134"/>
            <a:ext cx="999065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Plasma</a:t>
            </a:r>
          </a:p>
        </p:txBody>
      </p:sp>
      <p:sp>
        <p:nvSpPr>
          <p:cNvPr id="868" name="ZoneTexte 867">
            <a:extLst>
              <a:ext uri="{FF2B5EF4-FFF2-40B4-BE49-F238E27FC236}">
                <a16:creationId xmlns:a16="http://schemas.microsoft.com/office/drawing/2014/main" id="{AC0B3AFD-45DC-4D8C-A0E3-F0EE4AE348C1}"/>
              </a:ext>
            </a:extLst>
          </p:cNvPr>
          <p:cNvSpPr txBox="1"/>
          <p:nvPr/>
        </p:nvSpPr>
        <p:spPr>
          <a:xfrm>
            <a:off x="7670803" y="4919134"/>
            <a:ext cx="541867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HV</a:t>
            </a:r>
          </a:p>
        </p:txBody>
      </p:sp>
      <p:sp>
        <p:nvSpPr>
          <p:cNvPr id="869" name="ZoneTexte 868">
            <a:extLst>
              <a:ext uri="{FF2B5EF4-FFF2-40B4-BE49-F238E27FC236}">
                <a16:creationId xmlns:a16="http://schemas.microsoft.com/office/drawing/2014/main" id="{254EAFDB-FF9A-4A1A-949C-3D52D4664A0F}"/>
              </a:ext>
            </a:extLst>
          </p:cNvPr>
          <p:cNvSpPr txBox="1"/>
          <p:nvPr/>
        </p:nvSpPr>
        <p:spPr>
          <a:xfrm>
            <a:off x="5234100" y="2390141"/>
            <a:ext cx="685204" cy="400110"/>
          </a:xfrm>
          <a:prstGeom prst="rect">
            <a:avLst/>
          </a:prstGeom>
          <a:noFill/>
          <a:ln>
            <a:solidFill>
              <a:srgbClr val="70AD47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LLRF</a:t>
            </a:r>
          </a:p>
        </p:txBody>
      </p:sp>
      <p:sp>
        <p:nvSpPr>
          <p:cNvPr id="870" name="ZoneTexte 869">
            <a:extLst>
              <a:ext uri="{FF2B5EF4-FFF2-40B4-BE49-F238E27FC236}">
                <a16:creationId xmlns:a16="http://schemas.microsoft.com/office/drawing/2014/main" id="{7A038488-92F3-45BC-ABD7-B1B2BCF22DB3}"/>
              </a:ext>
            </a:extLst>
          </p:cNvPr>
          <p:cNvSpPr txBox="1"/>
          <p:nvPr/>
        </p:nvSpPr>
        <p:spPr>
          <a:xfrm>
            <a:off x="4292605" y="3395135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71" name="ZoneTexte 870">
            <a:extLst>
              <a:ext uri="{FF2B5EF4-FFF2-40B4-BE49-F238E27FC236}">
                <a16:creationId xmlns:a16="http://schemas.microsoft.com/office/drawing/2014/main" id="{39082411-F4E9-4D47-828F-6F84812C7A65}"/>
              </a:ext>
            </a:extLst>
          </p:cNvPr>
          <p:cNvSpPr txBox="1"/>
          <p:nvPr/>
        </p:nvSpPr>
        <p:spPr>
          <a:xfrm>
            <a:off x="4199468" y="3903134"/>
            <a:ext cx="889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cs typeface="+mn-cs"/>
              </a:rPr>
              <a:t>Magnetism</a:t>
            </a:r>
          </a:p>
        </p:txBody>
      </p:sp>
      <p:sp>
        <p:nvSpPr>
          <p:cNvPr id="872" name="ZoneTexte 871">
            <a:extLst>
              <a:ext uri="{FF2B5EF4-FFF2-40B4-BE49-F238E27FC236}">
                <a16:creationId xmlns:a16="http://schemas.microsoft.com/office/drawing/2014/main" id="{45FC4F0C-0840-44A1-B332-9FA5757AAB08}"/>
              </a:ext>
            </a:extLst>
          </p:cNvPr>
          <p:cNvSpPr txBox="1"/>
          <p:nvPr/>
        </p:nvSpPr>
        <p:spPr>
          <a:xfrm>
            <a:off x="6324600" y="3217336"/>
            <a:ext cx="11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P-M Interaction</a:t>
            </a:r>
          </a:p>
        </p:txBody>
      </p:sp>
      <p:sp>
        <p:nvSpPr>
          <p:cNvPr id="873" name="ZoneTexte 872">
            <a:extLst>
              <a:ext uri="{FF2B5EF4-FFF2-40B4-BE49-F238E27FC236}">
                <a16:creationId xmlns:a16="http://schemas.microsoft.com/office/drawing/2014/main" id="{6D95CFA0-9BDA-45ED-85D9-A3114777C4F0}"/>
              </a:ext>
            </a:extLst>
          </p:cNvPr>
          <p:cNvSpPr txBox="1"/>
          <p:nvPr/>
        </p:nvSpPr>
        <p:spPr>
          <a:xfrm>
            <a:off x="6681123" y="3996268"/>
            <a:ext cx="969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31919"/>
                </a:solidFill>
                <a:latin typeface="Calibri" panose="020F0502020204030204"/>
                <a:cs typeface="+mn-cs"/>
              </a:rPr>
              <a:t>Ionic Physics</a:t>
            </a:r>
          </a:p>
        </p:txBody>
      </p:sp>
      <p:cxnSp>
        <p:nvCxnSpPr>
          <p:cNvPr id="874" name="Connecteur droit 873">
            <a:extLst>
              <a:ext uri="{FF2B5EF4-FFF2-40B4-BE49-F238E27FC236}">
                <a16:creationId xmlns:a16="http://schemas.microsoft.com/office/drawing/2014/main" id="{2CF3916A-C0E3-40ED-A807-EE20AAC99674}"/>
              </a:ext>
            </a:extLst>
          </p:cNvPr>
          <p:cNvCxnSpPr>
            <a:stCxn id="850" idx="0"/>
            <a:endCxn id="953" idx="2"/>
          </p:cNvCxnSpPr>
          <p:nvPr/>
        </p:nvCxnSpPr>
        <p:spPr>
          <a:xfrm flipH="1" flipV="1">
            <a:off x="7162809" y="2400785"/>
            <a:ext cx="4169" cy="45248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75" name="Connecteur droit 874">
            <a:extLst>
              <a:ext uri="{FF2B5EF4-FFF2-40B4-BE49-F238E27FC236}">
                <a16:creationId xmlns:a16="http://schemas.microsoft.com/office/drawing/2014/main" id="{4F75CF6D-EC4D-4C88-82F5-83D28EC21507}"/>
              </a:ext>
            </a:extLst>
          </p:cNvPr>
          <p:cNvCxnSpPr>
            <a:stCxn id="868" idx="0"/>
            <a:endCxn id="851" idx="2"/>
          </p:cNvCxnSpPr>
          <p:nvPr/>
        </p:nvCxnSpPr>
        <p:spPr>
          <a:xfrm flipH="1" flipV="1">
            <a:off x="7162422" y="4621887"/>
            <a:ext cx="7793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6" name="ZoneTexte 875">
            <a:extLst>
              <a:ext uri="{FF2B5EF4-FFF2-40B4-BE49-F238E27FC236}">
                <a16:creationId xmlns:a16="http://schemas.microsoft.com/office/drawing/2014/main" id="{54D0B312-8B59-4F88-82C5-E92A64B5FADB}"/>
              </a:ext>
            </a:extLst>
          </p:cNvPr>
          <p:cNvSpPr txBox="1"/>
          <p:nvPr/>
        </p:nvSpPr>
        <p:spPr>
          <a:xfrm>
            <a:off x="2843955" y="2921000"/>
            <a:ext cx="854539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Tuning</a:t>
            </a:r>
          </a:p>
        </p:txBody>
      </p:sp>
      <p:cxnSp>
        <p:nvCxnSpPr>
          <p:cNvPr id="877" name="Connecteur droit 876">
            <a:extLst>
              <a:ext uri="{FF2B5EF4-FFF2-40B4-BE49-F238E27FC236}">
                <a16:creationId xmlns:a16="http://schemas.microsoft.com/office/drawing/2014/main" id="{56E624C2-1615-45A5-9A08-ED065B50A5EB}"/>
              </a:ext>
            </a:extLst>
          </p:cNvPr>
          <p:cNvCxnSpPr>
            <a:stCxn id="878" idx="0"/>
            <a:endCxn id="851" idx="2"/>
          </p:cNvCxnSpPr>
          <p:nvPr/>
        </p:nvCxnSpPr>
        <p:spPr>
          <a:xfrm flipH="1" flipV="1">
            <a:off x="7162422" y="4621887"/>
            <a:ext cx="220515" cy="297247"/>
          </a:xfrm>
          <a:prstGeom prst="line">
            <a:avLst/>
          </a:prstGeom>
          <a:noFill/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78" name="ZoneTexte 877">
            <a:extLst>
              <a:ext uri="{FF2B5EF4-FFF2-40B4-BE49-F238E27FC236}">
                <a16:creationId xmlns:a16="http://schemas.microsoft.com/office/drawing/2014/main" id="{85482868-17D8-48D6-9705-1A8BDFA025A7}"/>
              </a:ext>
            </a:extLst>
          </p:cNvPr>
          <p:cNvSpPr txBox="1"/>
          <p:nvPr/>
        </p:nvSpPr>
        <p:spPr>
          <a:xfrm>
            <a:off x="7145871" y="4919134"/>
            <a:ext cx="474132" cy="400110"/>
          </a:xfrm>
          <a:prstGeom prst="rect">
            <a:avLst/>
          </a:prstGeom>
          <a:noFill/>
          <a:ln>
            <a:solidFill>
              <a:srgbClr val="ED7D31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RF</a:t>
            </a:r>
          </a:p>
        </p:txBody>
      </p:sp>
      <p:sp>
        <p:nvSpPr>
          <p:cNvPr id="879" name="ZoneTexte 878">
            <a:extLst>
              <a:ext uri="{FF2B5EF4-FFF2-40B4-BE49-F238E27FC236}">
                <a16:creationId xmlns:a16="http://schemas.microsoft.com/office/drawing/2014/main" id="{556FCC0A-081A-4A09-8F4D-CEBE04F53319}"/>
              </a:ext>
            </a:extLst>
          </p:cNvPr>
          <p:cNvSpPr txBox="1"/>
          <p:nvPr/>
        </p:nvSpPr>
        <p:spPr>
          <a:xfrm>
            <a:off x="3867496" y="51054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5B9BD5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5B9BD5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0" name="ZoneTexte 879">
            <a:extLst>
              <a:ext uri="{FF2B5EF4-FFF2-40B4-BE49-F238E27FC236}">
                <a16:creationId xmlns:a16="http://schemas.microsoft.com/office/drawing/2014/main" id="{C68A83B2-63E6-401D-B260-1229BD502ED1}"/>
              </a:ext>
            </a:extLst>
          </p:cNvPr>
          <p:cNvSpPr txBox="1"/>
          <p:nvPr/>
        </p:nvSpPr>
        <p:spPr>
          <a:xfrm>
            <a:off x="6601462" y="5266268"/>
            <a:ext cx="8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EM Physics</a:t>
            </a:r>
          </a:p>
        </p:txBody>
      </p:sp>
      <p:sp>
        <p:nvSpPr>
          <p:cNvPr id="881" name="ZoneTexte 880">
            <a:extLst>
              <a:ext uri="{FF2B5EF4-FFF2-40B4-BE49-F238E27FC236}">
                <a16:creationId xmlns:a16="http://schemas.microsoft.com/office/drawing/2014/main" id="{AF279210-FEF1-485C-8611-2C541E40AECF}"/>
              </a:ext>
            </a:extLst>
          </p:cNvPr>
          <p:cNvSpPr txBox="1"/>
          <p:nvPr/>
        </p:nvSpPr>
        <p:spPr>
          <a:xfrm>
            <a:off x="7497157" y="525780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ED7D31">
                    <a:lumMod val="75000"/>
                  </a:srgbClr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ED7D31">
                  <a:lumMod val="75000"/>
                </a:srgb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82" name="ZoneTexte 881">
            <a:extLst>
              <a:ext uri="{FF2B5EF4-FFF2-40B4-BE49-F238E27FC236}">
                <a16:creationId xmlns:a16="http://schemas.microsoft.com/office/drawing/2014/main" id="{8A96DB68-D091-4ED2-BEC1-6CD6EA79E264}"/>
              </a:ext>
            </a:extLst>
          </p:cNvPr>
          <p:cNvSpPr txBox="1"/>
          <p:nvPr/>
        </p:nvSpPr>
        <p:spPr>
          <a:xfrm>
            <a:off x="2760136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83" name="ZoneTexte 882">
            <a:extLst>
              <a:ext uri="{FF2B5EF4-FFF2-40B4-BE49-F238E27FC236}">
                <a16:creationId xmlns:a16="http://schemas.microsoft.com/office/drawing/2014/main" id="{B204716A-EE33-46A6-BE11-96F973491E12}"/>
              </a:ext>
            </a:extLst>
          </p:cNvPr>
          <p:cNvSpPr txBox="1"/>
          <p:nvPr/>
        </p:nvSpPr>
        <p:spPr>
          <a:xfrm>
            <a:off x="2700870" y="4614335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84" name="ZoneTexte 883">
            <a:extLst>
              <a:ext uri="{FF2B5EF4-FFF2-40B4-BE49-F238E27FC236}">
                <a16:creationId xmlns:a16="http://schemas.microsoft.com/office/drawing/2014/main" id="{83BDDB0F-7A00-41E1-A3BB-7E386B29772A}"/>
              </a:ext>
            </a:extLst>
          </p:cNvPr>
          <p:cNvSpPr txBox="1"/>
          <p:nvPr/>
        </p:nvSpPr>
        <p:spPr>
          <a:xfrm>
            <a:off x="2768603" y="32342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885" name="Connecteur droit 884">
            <a:extLst>
              <a:ext uri="{FF2B5EF4-FFF2-40B4-BE49-F238E27FC236}">
                <a16:creationId xmlns:a16="http://schemas.microsoft.com/office/drawing/2014/main" id="{B79406C5-22FF-4884-9CEA-C74C13AA7D73}"/>
              </a:ext>
            </a:extLst>
          </p:cNvPr>
          <p:cNvCxnSpPr>
            <a:stCxn id="869" idx="2"/>
            <a:endCxn id="848" idx="0"/>
          </p:cNvCxnSpPr>
          <p:nvPr/>
        </p:nvCxnSpPr>
        <p:spPr>
          <a:xfrm flipH="1">
            <a:off x="4927431" y="2790251"/>
            <a:ext cx="556134" cy="232349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886" name="Connecteur droit 885">
            <a:extLst>
              <a:ext uri="{FF2B5EF4-FFF2-40B4-BE49-F238E27FC236}">
                <a16:creationId xmlns:a16="http://schemas.microsoft.com/office/drawing/2014/main" id="{E3116145-184A-4206-9414-50E58AE38064}"/>
              </a:ext>
            </a:extLst>
          </p:cNvPr>
          <p:cNvCxnSpPr>
            <a:stCxn id="869" idx="1"/>
            <a:endCxn id="865" idx="3"/>
          </p:cNvCxnSpPr>
          <p:nvPr/>
        </p:nvCxnSpPr>
        <p:spPr>
          <a:xfrm flipH="1" flipV="1">
            <a:off x="5135042" y="2587657"/>
            <a:ext cx="99058" cy="2539"/>
          </a:xfrm>
          <a:prstGeom prst="line">
            <a:avLst/>
          </a:prstGeom>
          <a:noFill/>
          <a:ln w="63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887" name="Connecteur droit 886">
            <a:extLst>
              <a:ext uri="{FF2B5EF4-FFF2-40B4-BE49-F238E27FC236}">
                <a16:creationId xmlns:a16="http://schemas.microsoft.com/office/drawing/2014/main" id="{9324D51C-8F40-4894-AB30-290F96A25C59}"/>
              </a:ext>
            </a:extLst>
          </p:cNvPr>
          <p:cNvCxnSpPr>
            <a:stCxn id="856" idx="0"/>
            <a:endCxn id="876" idx="2"/>
          </p:cNvCxnSpPr>
          <p:nvPr/>
        </p:nvCxnSpPr>
        <p:spPr>
          <a:xfrm flipV="1">
            <a:off x="3270460" y="3290332"/>
            <a:ext cx="765" cy="25720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888" name="Connecteur droit 887">
            <a:extLst>
              <a:ext uri="{FF2B5EF4-FFF2-40B4-BE49-F238E27FC236}">
                <a16:creationId xmlns:a16="http://schemas.microsoft.com/office/drawing/2014/main" id="{CF431ADC-D9BB-455E-9140-8BA8F42423E5}"/>
              </a:ext>
            </a:extLst>
          </p:cNvPr>
          <p:cNvCxnSpPr>
            <a:stCxn id="857" idx="0"/>
            <a:endCxn id="856" idx="2"/>
          </p:cNvCxnSpPr>
          <p:nvPr/>
        </p:nvCxnSpPr>
        <p:spPr>
          <a:xfrm flipV="1">
            <a:off x="3269772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890" name="ZoneTexte 889">
            <a:extLst>
              <a:ext uri="{FF2B5EF4-FFF2-40B4-BE49-F238E27FC236}">
                <a16:creationId xmlns:a16="http://schemas.microsoft.com/office/drawing/2014/main" id="{6496D2AD-C6CF-4F00-8541-A1AA4BB8B97C}"/>
              </a:ext>
            </a:extLst>
          </p:cNvPr>
          <p:cNvSpPr txBox="1"/>
          <p:nvPr/>
        </p:nvSpPr>
        <p:spPr>
          <a:xfrm>
            <a:off x="3550076" y="2713568"/>
            <a:ext cx="2641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  <a:cs typeface="+mn-cs"/>
              </a:rPr>
              <a:t>RF  - Electrotechnics – HV - automatism</a:t>
            </a:r>
          </a:p>
        </p:txBody>
      </p:sp>
      <p:sp>
        <p:nvSpPr>
          <p:cNvPr id="892" name="ZoneTexte 891">
            <a:extLst>
              <a:ext uri="{FF2B5EF4-FFF2-40B4-BE49-F238E27FC236}">
                <a16:creationId xmlns:a16="http://schemas.microsoft.com/office/drawing/2014/main" id="{FB9BB583-E4E7-445E-BD91-24697C34D8CB}"/>
              </a:ext>
            </a:extLst>
          </p:cNvPr>
          <p:cNvSpPr txBox="1"/>
          <p:nvPr/>
        </p:nvSpPr>
        <p:spPr>
          <a:xfrm flipH="1">
            <a:off x="9529275" y="3164837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893" name="ZoneTexte 892">
            <a:extLst>
              <a:ext uri="{FF2B5EF4-FFF2-40B4-BE49-F238E27FC236}">
                <a16:creationId xmlns:a16="http://schemas.microsoft.com/office/drawing/2014/main" id="{2EA374C8-C755-4D27-BB98-AEC8A4D1F6D0}"/>
              </a:ext>
            </a:extLst>
          </p:cNvPr>
          <p:cNvSpPr txBox="1"/>
          <p:nvPr/>
        </p:nvSpPr>
        <p:spPr>
          <a:xfrm flipH="1">
            <a:off x="8426635" y="3547534"/>
            <a:ext cx="873957" cy="400110"/>
          </a:xfrm>
          <a:prstGeom prst="rect">
            <a:avLst/>
          </a:prstGeom>
          <a:noFill/>
          <a:ln>
            <a:solidFill>
              <a:srgbClr val="600047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Object</a:t>
            </a:r>
          </a:p>
        </p:txBody>
      </p:sp>
      <p:sp>
        <p:nvSpPr>
          <p:cNvPr id="894" name="ZoneTexte 893">
            <a:extLst>
              <a:ext uri="{FF2B5EF4-FFF2-40B4-BE49-F238E27FC236}">
                <a16:creationId xmlns:a16="http://schemas.microsoft.com/office/drawing/2014/main" id="{7E2BF918-CF9B-4062-A706-94964AEC090E}"/>
              </a:ext>
            </a:extLst>
          </p:cNvPr>
          <p:cNvSpPr txBox="1"/>
          <p:nvPr/>
        </p:nvSpPr>
        <p:spPr>
          <a:xfrm flipH="1">
            <a:off x="8400072" y="4301067"/>
            <a:ext cx="939681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Vacuum</a:t>
            </a:r>
          </a:p>
        </p:txBody>
      </p:sp>
      <p:sp>
        <p:nvSpPr>
          <p:cNvPr id="895" name="ZoneTexte 894">
            <a:extLst>
              <a:ext uri="{FF2B5EF4-FFF2-40B4-BE49-F238E27FC236}">
                <a16:creationId xmlns:a16="http://schemas.microsoft.com/office/drawing/2014/main" id="{7119DB7E-FF54-45A6-AA55-0E052B080F99}"/>
              </a:ext>
            </a:extLst>
          </p:cNvPr>
          <p:cNvSpPr txBox="1"/>
          <p:nvPr/>
        </p:nvSpPr>
        <p:spPr>
          <a:xfrm flipH="1">
            <a:off x="8373533" y="2861733"/>
            <a:ext cx="9898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Position</a:t>
            </a:r>
          </a:p>
        </p:txBody>
      </p:sp>
      <p:sp>
        <p:nvSpPr>
          <p:cNvPr id="896" name="ZoneTexte 895">
            <a:extLst>
              <a:ext uri="{FF2B5EF4-FFF2-40B4-BE49-F238E27FC236}">
                <a16:creationId xmlns:a16="http://schemas.microsoft.com/office/drawing/2014/main" id="{E2CF3475-E388-4EE7-9BBC-7D1F00D492BD}"/>
              </a:ext>
            </a:extLst>
          </p:cNvPr>
          <p:cNvSpPr txBox="1"/>
          <p:nvPr/>
        </p:nvSpPr>
        <p:spPr>
          <a:xfrm flipH="1">
            <a:off x="8364807" y="3894668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00047"/>
                </a:solidFill>
                <a:latin typeface="Calibri" panose="020F0502020204030204"/>
                <a:cs typeface="+mn-cs"/>
              </a:rPr>
              <a:t>Mechanics</a:t>
            </a:r>
          </a:p>
        </p:txBody>
      </p:sp>
      <p:sp>
        <p:nvSpPr>
          <p:cNvPr id="897" name="ZoneTexte 896">
            <a:extLst>
              <a:ext uri="{FF2B5EF4-FFF2-40B4-BE49-F238E27FC236}">
                <a16:creationId xmlns:a16="http://schemas.microsoft.com/office/drawing/2014/main" id="{EC81202D-51AA-4F8F-852B-F647B59A54A0}"/>
              </a:ext>
            </a:extLst>
          </p:cNvPr>
          <p:cNvSpPr txBox="1"/>
          <p:nvPr/>
        </p:nvSpPr>
        <p:spPr>
          <a:xfrm flipH="1">
            <a:off x="9460673" y="3488266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sp>
        <p:nvSpPr>
          <p:cNvPr id="898" name="ZoneTexte 897">
            <a:extLst>
              <a:ext uri="{FF2B5EF4-FFF2-40B4-BE49-F238E27FC236}">
                <a16:creationId xmlns:a16="http://schemas.microsoft.com/office/drawing/2014/main" id="{0AD0B2CE-2F3F-4155-9414-1B8418BEF8F8}"/>
              </a:ext>
            </a:extLst>
          </p:cNvPr>
          <p:cNvSpPr txBox="1"/>
          <p:nvPr/>
        </p:nvSpPr>
        <p:spPr>
          <a:xfrm flipH="1">
            <a:off x="8321229" y="4622800"/>
            <a:ext cx="626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D7D31"/>
                </a:solidFill>
                <a:latin typeface="Calibri" panose="020F0502020204030204"/>
                <a:cs typeface="+mn-cs"/>
              </a:rPr>
              <a:t>Atomic</a:t>
            </a:r>
          </a:p>
        </p:txBody>
      </p:sp>
      <p:sp>
        <p:nvSpPr>
          <p:cNvPr id="899" name="ZoneTexte 898">
            <a:extLst>
              <a:ext uri="{FF2B5EF4-FFF2-40B4-BE49-F238E27FC236}">
                <a16:creationId xmlns:a16="http://schemas.microsoft.com/office/drawing/2014/main" id="{1A9BB4C3-BF9C-4238-B3F4-20598DE8228B}"/>
              </a:ext>
            </a:extLst>
          </p:cNvPr>
          <p:cNvSpPr txBox="1"/>
          <p:nvPr/>
        </p:nvSpPr>
        <p:spPr>
          <a:xfrm flipH="1">
            <a:off x="8356942" y="3183469"/>
            <a:ext cx="728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/>
                </a:solidFill>
                <a:latin typeface="Calibri" panose="020F0502020204030204"/>
                <a:cs typeface="+mn-cs"/>
              </a:rPr>
              <a:t>Actuator</a:t>
            </a:r>
          </a:p>
        </p:txBody>
      </p:sp>
      <p:cxnSp>
        <p:nvCxnSpPr>
          <p:cNvPr id="900" name="Connecteur droit 899">
            <a:extLst>
              <a:ext uri="{FF2B5EF4-FFF2-40B4-BE49-F238E27FC236}">
                <a16:creationId xmlns:a16="http://schemas.microsoft.com/office/drawing/2014/main" id="{5DE0DE51-D4E2-44E3-93C0-8A2563BF3920}"/>
              </a:ext>
            </a:extLst>
          </p:cNvPr>
          <p:cNvCxnSpPr>
            <a:stCxn id="893" idx="1"/>
            <a:endCxn id="892" idx="3"/>
          </p:cNvCxnSpPr>
          <p:nvPr/>
        </p:nvCxnSpPr>
        <p:spPr>
          <a:xfrm flipV="1">
            <a:off x="9311814" y="3349503"/>
            <a:ext cx="217461" cy="398086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1" name="Connecteur droit 900">
            <a:extLst>
              <a:ext uri="{FF2B5EF4-FFF2-40B4-BE49-F238E27FC236}">
                <a16:creationId xmlns:a16="http://schemas.microsoft.com/office/drawing/2014/main" id="{8CFFF46B-C9BF-4440-BD23-A82D9174009B}"/>
              </a:ext>
            </a:extLst>
          </p:cNvPr>
          <p:cNvCxnSpPr>
            <a:stCxn id="893" idx="0"/>
            <a:endCxn id="895" idx="2"/>
          </p:cNvCxnSpPr>
          <p:nvPr/>
        </p:nvCxnSpPr>
        <p:spPr>
          <a:xfrm flipH="1" flipV="1">
            <a:off x="8868459" y="3231065"/>
            <a:ext cx="765" cy="316469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cxnSp>
        <p:nvCxnSpPr>
          <p:cNvPr id="902" name="Connecteur droit 901">
            <a:extLst>
              <a:ext uri="{FF2B5EF4-FFF2-40B4-BE49-F238E27FC236}">
                <a16:creationId xmlns:a16="http://schemas.microsoft.com/office/drawing/2014/main" id="{AE52E6F5-B956-401C-8CA5-D836E6A280FA}"/>
              </a:ext>
            </a:extLst>
          </p:cNvPr>
          <p:cNvCxnSpPr>
            <a:stCxn id="894" idx="0"/>
            <a:endCxn id="893" idx="2"/>
          </p:cNvCxnSpPr>
          <p:nvPr/>
        </p:nvCxnSpPr>
        <p:spPr>
          <a:xfrm flipH="1" flipV="1">
            <a:off x="8869224" y="3947644"/>
            <a:ext cx="688" cy="353423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03" name="ZoneTexte 902">
            <a:extLst>
              <a:ext uri="{FF2B5EF4-FFF2-40B4-BE49-F238E27FC236}">
                <a16:creationId xmlns:a16="http://schemas.microsoft.com/office/drawing/2014/main" id="{87B2EE40-5AC1-4B4B-B253-0071EE4BFFE7}"/>
              </a:ext>
            </a:extLst>
          </p:cNvPr>
          <p:cNvSpPr txBox="1"/>
          <p:nvPr/>
        </p:nvSpPr>
        <p:spPr>
          <a:xfrm>
            <a:off x="9970349" y="2628899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04" name="ZoneTexte 903">
            <a:extLst>
              <a:ext uri="{FF2B5EF4-FFF2-40B4-BE49-F238E27FC236}">
                <a16:creationId xmlns:a16="http://schemas.microsoft.com/office/drawing/2014/main" id="{C18C54B2-8D8A-4465-8F3A-6BC2BB9E9E58}"/>
              </a:ext>
            </a:extLst>
          </p:cNvPr>
          <p:cNvSpPr txBox="1"/>
          <p:nvPr/>
        </p:nvSpPr>
        <p:spPr>
          <a:xfrm>
            <a:off x="9387843" y="2625513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05" name="ZoneTexte 904">
            <a:extLst>
              <a:ext uri="{FF2B5EF4-FFF2-40B4-BE49-F238E27FC236}">
                <a16:creationId xmlns:a16="http://schemas.microsoft.com/office/drawing/2014/main" id="{9DF612FE-8AAA-46DB-AC73-3DFA49F95845}"/>
              </a:ext>
            </a:extLst>
          </p:cNvPr>
          <p:cNvSpPr txBox="1"/>
          <p:nvPr/>
        </p:nvSpPr>
        <p:spPr>
          <a:xfrm>
            <a:off x="9260843" y="2379979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06" name="ZoneTexte 905">
            <a:extLst>
              <a:ext uri="{FF2B5EF4-FFF2-40B4-BE49-F238E27FC236}">
                <a16:creationId xmlns:a16="http://schemas.microsoft.com/office/drawing/2014/main" id="{51A000CB-FC00-4EC4-9170-EFE01297292F}"/>
              </a:ext>
            </a:extLst>
          </p:cNvPr>
          <p:cNvSpPr txBox="1"/>
          <p:nvPr/>
        </p:nvSpPr>
        <p:spPr>
          <a:xfrm>
            <a:off x="10342882" y="2755901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07" name="Connecteur droit 906">
            <a:extLst>
              <a:ext uri="{FF2B5EF4-FFF2-40B4-BE49-F238E27FC236}">
                <a16:creationId xmlns:a16="http://schemas.microsoft.com/office/drawing/2014/main" id="{F5E76DCB-1E76-4EF4-81B6-5EAF3E44E695}"/>
              </a:ext>
            </a:extLst>
          </p:cNvPr>
          <p:cNvCxnSpPr>
            <a:stCxn id="904" idx="2"/>
            <a:endCxn id="892" idx="0"/>
          </p:cNvCxnSpPr>
          <p:nvPr/>
        </p:nvCxnSpPr>
        <p:spPr>
          <a:xfrm>
            <a:off x="9658911" y="2994845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08" name="Connecteur droit 907">
            <a:extLst>
              <a:ext uri="{FF2B5EF4-FFF2-40B4-BE49-F238E27FC236}">
                <a16:creationId xmlns:a16="http://schemas.microsoft.com/office/drawing/2014/main" id="{92E4D311-3223-484D-99FB-1035FC77AFB5}"/>
              </a:ext>
            </a:extLst>
          </p:cNvPr>
          <p:cNvCxnSpPr>
            <a:stCxn id="962" idx="1"/>
            <a:endCxn id="965" idx="1"/>
          </p:cNvCxnSpPr>
          <p:nvPr/>
        </p:nvCxnSpPr>
        <p:spPr>
          <a:xfrm>
            <a:off x="10606301" y="4162303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09" name="ZoneTexte 908">
            <a:extLst>
              <a:ext uri="{FF2B5EF4-FFF2-40B4-BE49-F238E27FC236}">
                <a16:creationId xmlns:a16="http://schemas.microsoft.com/office/drawing/2014/main" id="{806EE21A-DBE0-4341-9398-486078D3747A}"/>
              </a:ext>
            </a:extLst>
          </p:cNvPr>
          <p:cNvSpPr txBox="1"/>
          <p:nvPr/>
        </p:nvSpPr>
        <p:spPr>
          <a:xfrm>
            <a:off x="5530228" y="932010"/>
            <a:ext cx="123613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Hardware </a:t>
            </a:r>
          </a:p>
        </p:txBody>
      </p:sp>
      <p:sp>
        <p:nvSpPr>
          <p:cNvPr id="910" name="ZoneTexte 909">
            <a:extLst>
              <a:ext uri="{FF2B5EF4-FFF2-40B4-BE49-F238E27FC236}">
                <a16:creationId xmlns:a16="http://schemas.microsoft.com/office/drawing/2014/main" id="{6C7057AB-1ED2-479C-A9E2-D8E421662608}"/>
              </a:ext>
            </a:extLst>
          </p:cNvPr>
          <p:cNvSpPr txBox="1"/>
          <p:nvPr/>
        </p:nvSpPr>
        <p:spPr>
          <a:xfrm>
            <a:off x="4378764" y="932010"/>
            <a:ext cx="1117599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Software </a:t>
            </a:r>
          </a:p>
        </p:txBody>
      </p:sp>
      <p:sp>
        <p:nvSpPr>
          <p:cNvPr id="911" name="ZoneTexte 910">
            <a:extLst>
              <a:ext uri="{FF2B5EF4-FFF2-40B4-BE49-F238E27FC236}">
                <a16:creationId xmlns:a16="http://schemas.microsoft.com/office/drawing/2014/main" id="{72096AAA-46B9-40C2-986B-3D798F9E6213}"/>
              </a:ext>
            </a:extLst>
          </p:cNvPr>
          <p:cNvSpPr txBox="1"/>
          <p:nvPr/>
        </p:nvSpPr>
        <p:spPr>
          <a:xfrm>
            <a:off x="4277160" y="122834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12" name="ZoneTexte 911">
            <a:extLst>
              <a:ext uri="{FF2B5EF4-FFF2-40B4-BE49-F238E27FC236}">
                <a16:creationId xmlns:a16="http://schemas.microsoft.com/office/drawing/2014/main" id="{A0F63C95-58E6-4E36-82A4-448C244E5C1D}"/>
              </a:ext>
            </a:extLst>
          </p:cNvPr>
          <p:cNvSpPr txBox="1"/>
          <p:nvPr/>
        </p:nvSpPr>
        <p:spPr>
          <a:xfrm>
            <a:off x="5469267" y="1228344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13" name="ZoneTexte 912">
            <a:extLst>
              <a:ext uri="{FF2B5EF4-FFF2-40B4-BE49-F238E27FC236}">
                <a16:creationId xmlns:a16="http://schemas.microsoft.com/office/drawing/2014/main" id="{F6B6C049-83A6-49B0-8288-DC60D63199F4}"/>
              </a:ext>
            </a:extLst>
          </p:cNvPr>
          <p:cNvSpPr txBox="1"/>
          <p:nvPr/>
        </p:nvSpPr>
        <p:spPr>
          <a:xfrm>
            <a:off x="5337187" y="1442550"/>
            <a:ext cx="1628988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Control-System </a:t>
            </a:r>
          </a:p>
        </p:txBody>
      </p:sp>
      <p:cxnSp>
        <p:nvCxnSpPr>
          <p:cNvPr id="914" name="Connecteur droit 913">
            <a:extLst>
              <a:ext uri="{FF2B5EF4-FFF2-40B4-BE49-F238E27FC236}">
                <a16:creationId xmlns:a16="http://schemas.microsoft.com/office/drawing/2014/main" id="{C5391EC9-3048-4AA1-9084-D3BE5BF570CE}"/>
              </a:ext>
            </a:extLst>
          </p:cNvPr>
          <p:cNvCxnSpPr>
            <a:stCxn id="953" idx="0"/>
            <a:endCxn id="952" idx="2"/>
          </p:cNvCxnSpPr>
          <p:nvPr/>
        </p:nvCxnSpPr>
        <p:spPr>
          <a:xfrm flipV="1">
            <a:off x="7162809" y="1892083"/>
            <a:ext cx="4732" cy="1085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15" name="ZoneTexte 914">
            <a:extLst>
              <a:ext uri="{FF2B5EF4-FFF2-40B4-BE49-F238E27FC236}">
                <a16:creationId xmlns:a16="http://schemas.microsoft.com/office/drawing/2014/main" id="{03EC192B-02B2-4FDA-8BDC-A910B0FE9E94}"/>
              </a:ext>
            </a:extLst>
          </p:cNvPr>
          <p:cNvSpPr txBox="1"/>
          <p:nvPr/>
        </p:nvSpPr>
        <p:spPr>
          <a:xfrm>
            <a:off x="6808695" y="932010"/>
            <a:ext cx="9956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Cabinets </a:t>
            </a:r>
          </a:p>
        </p:txBody>
      </p:sp>
      <p:sp>
        <p:nvSpPr>
          <p:cNvPr id="916" name="ZoneTexte 915">
            <a:extLst>
              <a:ext uri="{FF2B5EF4-FFF2-40B4-BE49-F238E27FC236}">
                <a16:creationId xmlns:a16="http://schemas.microsoft.com/office/drawing/2014/main" id="{A5B97D56-FA72-4295-B98C-281CDCF77002}"/>
              </a:ext>
            </a:extLst>
          </p:cNvPr>
          <p:cNvSpPr txBox="1"/>
          <p:nvPr/>
        </p:nvSpPr>
        <p:spPr>
          <a:xfrm>
            <a:off x="5888011" y="523448"/>
            <a:ext cx="403015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IT</a:t>
            </a:r>
          </a:p>
        </p:txBody>
      </p:sp>
      <p:sp>
        <p:nvSpPr>
          <p:cNvPr id="917" name="ZoneTexte 916">
            <a:extLst>
              <a:ext uri="{FF2B5EF4-FFF2-40B4-BE49-F238E27FC236}">
                <a16:creationId xmlns:a16="http://schemas.microsoft.com/office/drawing/2014/main" id="{5E60728E-FD19-4B7E-8EC2-81AFD7D8583D}"/>
              </a:ext>
            </a:extLst>
          </p:cNvPr>
          <p:cNvSpPr txBox="1"/>
          <p:nvPr/>
        </p:nvSpPr>
        <p:spPr>
          <a:xfrm>
            <a:off x="6747734" y="1228344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7030A0"/>
                </a:solidFill>
                <a:latin typeface="Calibri" panose="020F0502020204030204"/>
                <a:cs typeface="+mn-cs"/>
              </a:rPr>
              <a:t>Electrotechnics</a:t>
            </a:r>
            <a:endParaRPr lang="en-US" sz="1200" dirty="0">
              <a:solidFill>
                <a:srgbClr val="7030A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18" name="Connecteur droit 917">
            <a:extLst>
              <a:ext uri="{FF2B5EF4-FFF2-40B4-BE49-F238E27FC236}">
                <a16:creationId xmlns:a16="http://schemas.microsoft.com/office/drawing/2014/main" id="{58CA06B0-3A70-47E1-A32D-1F05D1383E0A}"/>
              </a:ext>
            </a:extLst>
          </p:cNvPr>
          <p:cNvCxnSpPr>
            <a:stCxn id="913" idx="1"/>
            <a:endCxn id="910" idx="2"/>
          </p:cNvCxnSpPr>
          <p:nvPr/>
        </p:nvCxnSpPr>
        <p:spPr>
          <a:xfrm flipH="1" flipV="1">
            <a:off x="4937564" y="1301342"/>
            <a:ext cx="399623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19" name="Connecteur droit 918">
            <a:extLst>
              <a:ext uri="{FF2B5EF4-FFF2-40B4-BE49-F238E27FC236}">
                <a16:creationId xmlns:a16="http://schemas.microsoft.com/office/drawing/2014/main" id="{94B50C7E-308E-437A-9E4D-BE872FCA6EAC}"/>
              </a:ext>
            </a:extLst>
          </p:cNvPr>
          <p:cNvCxnSpPr>
            <a:stCxn id="913" idx="3"/>
            <a:endCxn id="915" idx="2"/>
          </p:cNvCxnSpPr>
          <p:nvPr/>
        </p:nvCxnSpPr>
        <p:spPr>
          <a:xfrm flipV="1">
            <a:off x="6966175" y="1301342"/>
            <a:ext cx="340361" cy="32587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0" name="Connecteur droit 919">
            <a:extLst>
              <a:ext uri="{FF2B5EF4-FFF2-40B4-BE49-F238E27FC236}">
                <a16:creationId xmlns:a16="http://schemas.microsoft.com/office/drawing/2014/main" id="{BA79D98A-DF4B-46B4-B281-362574EF3292}"/>
              </a:ext>
            </a:extLst>
          </p:cNvPr>
          <p:cNvCxnSpPr>
            <a:stCxn id="913" idx="0"/>
            <a:endCxn id="909" idx="2"/>
          </p:cNvCxnSpPr>
          <p:nvPr/>
        </p:nvCxnSpPr>
        <p:spPr>
          <a:xfrm flipH="1" flipV="1">
            <a:off x="6148296" y="1301342"/>
            <a:ext cx="3385" cy="1412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1" name="Connecteur droit 920">
            <a:extLst>
              <a:ext uri="{FF2B5EF4-FFF2-40B4-BE49-F238E27FC236}">
                <a16:creationId xmlns:a16="http://schemas.microsoft.com/office/drawing/2014/main" id="{8CBFAC98-4489-4F4A-BF83-11AFFA9D9733}"/>
              </a:ext>
            </a:extLst>
          </p:cNvPr>
          <p:cNvCxnSpPr>
            <a:stCxn id="916" idx="1"/>
            <a:endCxn id="910" idx="0"/>
          </p:cNvCxnSpPr>
          <p:nvPr/>
        </p:nvCxnSpPr>
        <p:spPr>
          <a:xfrm flipH="1">
            <a:off x="4937564" y="708114"/>
            <a:ext cx="950447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2" name="Connecteur droit 921">
            <a:extLst>
              <a:ext uri="{FF2B5EF4-FFF2-40B4-BE49-F238E27FC236}">
                <a16:creationId xmlns:a16="http://schemas.microsoft.com/office/drawing/2014/main" id="{A1160010-4DDD-4F6C-A0BB-70C83B821EF7}"/>
              </a:ext>
            </a:extLst>
          </p:cNvPr>
          <p:cNvCxnSpPr>
            <a:cxnSpLocks/>
            <a:endCxn id="909" idx="0"/>
          </p:cNvCxnSpPr>
          <p:nvPr/>
        </p:nvCxnSpPr>
        <p:spPr>
          <a:xfrm>
            <a:off x="6146602" y="886475"/>
            <a:ext cx="1694" cy="4553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3" name="Connecteur droit 922">
            <a:extLst>
              <a:ext uri="{FF2B5EF4-FFF2-40B4-BE49-F238E27FC236}">
                <a16:creationId xmlns:a16="http://schemas.microsoft.com/office/drawing/2014/main" id="{12357C7E-7549-402E-A81F-F5F654BED774}"/>
              </a:ext>
            </a:extLst>
          </p:cNvPr>
          <p:cNvCxnSpPr>
            <a:stCxn id="915" idx="0"/>
            <a:endCxn id="916" idx="3"/>
          </p:cNvCxnSpPr>
          <p:nvPr/>
        </p:nvCxnSpPr>
        <p:spPr>
          <a:xfrm flipH="1" flipV="1">
            <a:off x="6291026" y="708114"/>
            <a:ext cx="1015510" cy="2238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4" name="Connecteur droit 923">
            <a:extLst>
              <a:ext uri="{FF2B5EF4-FFF2-40B4-BE49-F238E27FC236}">
                <a16:creationId xmlns:a16="http://schemas.microsoft.com/office/drawing/2014/main" id="{2E08D0E5-AD41-469E-9429-209B96695D27}"/>
              </a:ext>
            </a:extLst>
          </p:cNvPr>
          <p:cNvCxnSpPr>
            <a:cxnSpLocks/>
            <a:stCxn id="866" idx="2"/>
            <a:endCxn id="932" idx="0"/>
          </p:cNvCxnSpPr>
          <p:nvPr/>
        </p:nvCxnSpPr>
        <p:spPr>
          <a:xfrm flipH="1">
            <a:off x="4806611" y="5166844"/>
            <a:ext cx="10925" cy="83911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5" name="Connecteur droit 924">
            <a:extLst>
              <a:ext uri="{FF2B5EF4-FFF2-40B4-BE49-F238E27FC236}">
                <a16:creationId xmlns:a16="http://schemas.microsoft.com/office/drawing/2014/main" id="{898249C6-2FF5-4272-8583-7BCCED542C1E}"/>
              </a:ext>
            </a:extLst>
          </p:cNvPr>
          <p:cNvCxnSpPr>
            <a:stCxn id="868" idx="2"/>
            <a:endCxn id="934" idx="0"/>
          </p:cNvCxnSpPr>
          <p:nvPr/>
        </p:nvCxnSpPr>
        <p:spPr>
          <a:xfrm flipH="1">
            <a:off x="7937503" y="5319244"/>
            <a:ext cx="4234" cy="7070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6" name="Connecteur droit 925">
            <a:extLst>
              <a:ext uri="{FF2B5EF4-FFF2-40B4-BE49-F238E27FC236}">
                <a16:creationId xmlns:a16="http://schemas.microsoft.com/office/drawing/2014/main" id="{285FA416-214E-461B-9136-DA05F125C05F}"/>
              </a:ext>
            </a:extLst>
          </p:cNvPr>
          <p:cNvCxnSpPr>
            <a:stCxn id="878" idx="2"/>
            <a:endCxn id="933" idx="0"/>
          </p:cNvCxnSpPr>
          <p:nvPr/>
        </p:nvCxnSpPr>
        <p:spPr>
          <a:xfrm flipH="1">
            <a:off x="7378703" y="5319244"/>
            <a:ext cx="4234" cy="78329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7" name="Connecteur droit 926">
            <a:extLst>
              <a:ext uri="{FF2B5EF4-FFF2-40B4-BE49-F238E27FC236}">
                <a16:creationId xmlns:a16="http://schemas.microsoft.com/office/drawing/2014/main" id="{8ECF0B59-FE5F-4CF1-8711-F9635E90792E}"/>
              </a:ext>
            </a:extLst>
          </p:cNvPr>
          <p:cNvCxnSpPr>
            <a:stCxn id="857" idx="2"/>
            <a:endCxn id="931" idx="0"/>
          </p:cNvCxnSpPr>
          <p:nvPr/>
        </p:nvCxnSpPr>
        <p:spPr>
          <a:xfrm flipH="1">
            <a:off x="3236642" y="4670399"/>
            <a:ext cx="33130" cy="94723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28" name="Connecteur droit 927">
            <a:extLst>
              <a:ext uri="{FF2B5EF4-FFF2-40B4-BE49-F238E27FC236}">
                <a16:creationId xmlns:a16="http://schemas.microsoft.com/office/drawing/2014/main" id="{2ABFD0E5-86B7-470A-A66C-AA3DD7D46125}"/>
              </a:ext>
            </a:extLst>
          </p:cNvPr>
          <p:cNvCxnSpPr>
            <a:endCxn id="876" idx="0"/>
          </p:cNvCxnSpPr>
          <p:nvPr/>
        </p:nvCxnSpPr>
        <p:spPr>
          <a:xfrm flipH="1">
            <a:off x="3271225" y="1845734"/>
            <a:ext cx="5378" cy="107526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29" name="Losange 928">
            <a:extLst>
              <a:ext uri="{FF2B5EF4-FFF2-40B4-BE49-F238E27FC236}">
                <a16:creationId xmlns:a16="http://schemas.microsoft.com/office/drawing/2014/main" id="{F1931068-D2C9-4F10-8AE1-E90902588E04}"/>
              </a:ext>
            </a:extLst>
          </p:cNvPr>
          <p:cNvSpPr/>
          <p:nvPr/>
        </p:nvSpPr>
        <p:spPr>
          <a:xfrm>
            <a:off x="3157550" y="18160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0" name="ZoneTexte 929">
            <a:extLst>
              <a:ext uri="{FF2B5EF4-FFF2-40B4-BE49-F238E27FC236}">
                <a16:creationId xmlns:a16="http://schemas.microsoft.com/office/drawing/2014/main" id="{283C8E86-24EE-406F-A488-68D55CFCE185}"/>
              </a:ext>
            </a:extLst>
          </p:cNvPr>
          <p:cNvSpPr txBox="1"/>
          <p:nvPr/>
        </p:nvSpPr>
        <p:spPr>
          <a:xfrm>
            <a:off x="4434840" y="1504531"/>
            <a:ext cx="86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Electronics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7030A0"/>
                </a:solidFill>
                <a:latin typeface="Calibri" panose="020F0502020204030204"/>
                <a:cs typeface="+mn-cs"/>
              </a:rPr>
              <a:t>Coding</a:t>
            </a:r>
          </a:p>
        </p:txBody>
      </p:sp>
      <p:sp>
        <p:nvSpPr>
          <p:cNvPr id="931" name="Losange 930">
            <a:extLst>
              <a:ext uri="{FF2B5EF4-FFF2-40B4-BE49-F238E27FC236}">
                <a16:creationId xmlns:a16="http://schemas.microsoft.com/office/drawing/2014/main" id="{14891E1E-C4B3-4E97-83F9-5F00EC6797E2}"/>
              </a:ext>
            </a:extLst>
          </p:cNvPr>
          <p:cNvSpPr/>
          <p:nvPr/>
        </p:nvSpPr>
        <p:spPr>
          <a:xfrm>
            <a:off x="3122342" y="56176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2" name="Losange 931">
            <a:extLst>
              <a:ext uri="{FF2B5EF4-FFF2-40B4-BE49-F238E27FC236}">
                <a16:creationId xmlns:a16="http://schemas.microsoft.com/office/drawing/2014/main" id="{625A27E9-EBE3-4D22-931D-442D05231929}"/>
              </a:ext>
            </a:extLst>
          </p:cNvPr>
          <p:cNvSpPr/>
          <p:nvPr/>
        </p:nvSpPr>
        <p:spPr>
          <a:xfrm>
            <a:off x="4692311" y="60059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3" name="Losange 932">
            <a:extLst>
              <a:ext uri="{FF2B5EF4-FFF2-40B4-BE49-F238E27FC236}">
                <a16:creationId xmlns:a16="http://schemas.microsoft.com/office/drawing/2014/main" id="{6D44BCBB-9527-4343-A7B1-884B21B6A5C7}"/>
              </a:ext>
            </a:extLst>
          </p:cNvPr>
          <p:cNvSpPr/>
          <p:nvPr/>
        </p:nvSpPr>
        <p:spPr>
          <a:xfrm>
            <a:off x="7264403" y="61025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4" name="Losange 933">
            <a:extLst>
              <a:ext uri="{FF2B5EF4-FFF2-40B4-BE49-F238E27FC236}">
                <a16:creationId xmlns:a16="http://schemas.microsoft.com/office/drawing/2014/main" id="{148B0DDE-9CF8-46C2-A776-7B578FC72708}"/>
              </a:ext>
            </a:extLst>
          </p:cNvPr>
          <p:cNvSpPr/>
          <p:nvPr/>
        </p:nvSpPr>
        <p:spPr>
          <a:xfrm>
            <a:off x="7823203" y="602633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35" name="Connecteur droit 934">
            <a:extLst>
              <a:ext uri="{FF2B5EF4-FFF2-40B4-BE49-F238E27FC236}">
                <a16:creationId xmlns:a16="http://schemas.microsoft.com/office/drawing/2014/main" id="{5EECA36F-4966-45A8-A3B2-DB39433AAEE6}"/>
              </a:ext>
            </a:extLst>
          </p:cNvPr>
          <p:cNvCxnSpPr>
            <a:stCxn id="941" idx="2"/>
            <a:endCxn id="903" idx="0"/>
          </p:cNvCxnSpPr>
          <p:nvPr/>
        </p:nvCxnSpPr>
        <p:spPr>
          <a:xfrm>
            <a:off x="10342882" y="2542481"/>
            <a:ext cx="7635" cy="8641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6" name="Connecteur droit 935">
            <a:extLst>
              <a:ext uri="{FF2B5EF4-FFF2-40B4-BE49-F238E27FC236}">
                <a16:creationId xmlns:a16="http://schemas.microsoft.com/office/drawing/2014/main" id="{CAC3CC4F-1237-4CA3-9F01-417B38921302}"/>
              </a:ext>
            </a:extLst>
          </p:cNvPr>
          <p:cNvCxnSpPr>
            <a:cxnSpLocks/>
            <a:stCxn id="904" idx="0"/>
            <a:endCxn id="940" idx="2"/>
          </p:cNvCxnSpPr>
          <p:nvPr/>
        </p:nvCxnSpPr>
        <p:spPr>
          <a:xfrm flipV="1">
            <a:off x="9658911" y="2333108"/>
            <a:ext cx="16796" cy="292405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7" name="Connecteur droit 936">
            <a:extLst>
              <a:ext uri="{FF2B5EF4-FFF2-40B4-BE49-F238E27FC236}">
                <a16:creationId xmlns:a16="http://schemas.microsoft.com/office/drawing/2014/main" id="{ADB1114C-4FF7-4175-8C26-1CA78504C0EA}"/>
              </a:ext>
            </a:extLst>
          </p:cNvPr>
          <p:cNvCxnSpPr>
            <a:stCxn id="894" idx="2"/>
            <a:endCxn id="942" idx="0"/>
          </p:cNvCxnSpPr>
          <p:nvPr/>
        </p:nvCxnSpPr>
        <p:spPr>
          <a:xfrm flipH="1">
            <a:off x="8865465" y="4670399"/>
            <a:ext cx="4447" cy="108651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38" name="Connecteur droit 937">
            <a:extLst>
              <a:ext uri="{FF2B5EF4-FFF2-40B4-BE49-F238E27FC236}">
                <a16:creationId xmlns:a16="http://schemas.microsoft.com/office/drawing/2014/main" id="{4456DF99-F624-4299-BBCE-E7BC2D710C74}"/>
              </a:ext>
            </a:extLst>
          </p:cNvPr>
          <p:cNvCxnSpPr>
            <a:stCxn id="939" idx="2"/>
            <a:endCxn id="895" idx="0"/>
          </p:cNvCxnSpPr>
          <p:nvPr/>
        </p:nvCxnSpPr>
        <p:spPr>
          <a:xfrm>
            <a:off x="8842742" y="2121441"/>
            <a:ext cx="25717" cy="740292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39" name="Losange 938">
            <a:extLst>
              <a:ext uri="{FF2B5EF4-FFF2-40B4-BE49-F238E27FC236}">
                <a16:creationId xmlns:a16="http://schemas.microsoft.com/office/drawing/2014/main" id="{D920B61B-9126-4BC8-A91C-036AB0AC2A31}"/>
              </a:ext>
            </a:extLst>
          </p:cNvPr>
          <p:cNvSpPr/>
          <p:nvPr/>
        </p:nvSpPr>
        <p:spPr>
          <a:xfrm flipH="1">
            <a:off x="8728442" y="190977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0" name="Losange 939">
            <a:extLst>
              <a:ext uri="{FF2B5EF4-FFF2-40B4-BE49-F238E27FC236}">
                <a16:creationId xmlns:a16="http://schemas.microsoft.com/office/drawing/2014/main" id="{7307B9DD-8BC4-47AA-92E9-2EF1D89BF289}"/>
              </a:ext>
            </a:extLst>
          </p:cNvPr>
          <p:cNvSpPr/>
          <p:nvPr/>
        </p:nvSpPr>
        <p:spPr>
          <a:xfrm flipH="1">
            <a:off x="9561407" y="212144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1" name="Losange 940">
            <a:extLst>
              <a:ext uri="{FF2B5EF4-FFF2-40B4-BE49-F238E27FC236}">
                <a16:creationId xmlns:a16="http://schemas.microsoft.com/office/drawing/2014/main" id="{505A08FA-DD15-4787-9D09-35AF5F7857A2}"/>
              </a:ext>
            </a:extLst>
          </p:cNvPr>
          <p:cNvSpPr/>
          <p:nvPr/>
        </p:nvSpPr>
        <p:spPr>
          <a:xfrm flipH="1">
            <a:off x="10228582" y="23308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2" name="Losange 941">
            <a:extLst>
              <a:ext uri="{FF2B5EF4-FFF2-40B4-BE49-F238E27FC236}">
                <a16:creationId xmlns:a16="http://schemas.microsoft.com/office/drawing/2014/main" id="{17CFD8C7-F785-4A04-BDBC-473916EFCE87}"/>
              </a:ext>
            </a:extLst>
          </p:cNvPr>
          <p:cNvSpPr/>
          <p:nvPr/>
        </p:nvSpPr>
        <p:spPr>
          <a:xfrm flipH="1">
            <a:off x="8751165" y="575690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3" name="Connecteur droit 942">
            <a:extLst>
              <a:ext uri="{FF2B5EF4-FFF2-40B4-BE49-F238E27FC236}">
                <a16:creationId xmlns:a16="http://schemas.microsoft.com/office/drawing/2014/main" id="{DF2FE23D-4186-4503-8568-DBB25BDC8FC7}"/>
              </a:ext>
            </a:extLst>
          </p:cNvPr>
          <p:cNvCxnSpPr>
            <a:cxnSpLocks/>
            <a:stCxn id="867" idx="1"/>
            <a:endCxn id="848" idx="2"/>
          </p:cNvCxnSpPr>
          <p:nvPr/>
        </p:nvCxnSpPr>
        <p:spPr>
          <a:xfrm flipH="1" flipV="1">
            <a:off x="4927431" y="3453487"/>
            <a:ext cx="1143179" cy="1665702"/>
          </a:xfrm>
          <a:prstGeom prst="line">
            <a:avLst/>
          </a:prstGeom>
          <a:noFill/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44" name="ZoneTexte 943">
            <a:extLst>
              <a:ext uri="{FF2B5EF4-FFF2-40B4-BE49-F238E27FC236}">
                <a16:creationId xmlns:a16="http://schemas.microsoft.com/office/drawing/2014/main" id="{8683102C-86FE-4C77-9694-2198EA9053B6}"/>
              </a:ext>
            </a:extLst>
          </p:cNvPr>
          <p:cNvSpPr txBox="1"/>
          <p:nvPr/>
        </p:nvSpPr>
        <p:spPr>
          <a:xfrm>
            <a:off x="4986022" y="5596467"/>
            <a:ext cx="7120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Laser</a:t>
            </a:r>
          </a:p>
        </p:txBody>
      </p:sp>
      <p:sp>
        <p:nvSpPr>
          <p:cNvPr id="945" name="ZoneTexte 944">
            <a:extLst>
              <a:ext uri="{FF2B5EF4-FFF2-40B4-BE49-F238E27FC236}">
                <a16:creationId xmlns:a16="http://schemas.microsoft.com/office/drawing/2014/main" id="{C26724EC-F3A0-4963-851E-AD1DA27667AE}"/>
              </a:ext>
            </a:extLst>
          </p:cNvPr>
          <p:cNvSpPr txBox="1"/>
          <p:nvPr/>
        </p:nvSpPr>
        <p:spPr>
          <a:xfrm>
            <a:off x="5739555" y="5596467"/>
            <a:ext cx="534245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Gas</a:t>
            </a:r>
          </a:p>
        </p:txBody>
      </p:sp>
      <p:cxnSp>
        <p:nvCxnSpPr>
          <p:cNvPr id="946" name="Connecteur droit 945">
            <a:extLst>
              <a:ext uri="{FF2B5EF4-FFF2-40B4-BE49-F238E27FC236}">
                <a16:creationId xmlns:a16="http://schemas.microsoft.com/office/drawing/2014/main" id="{F1049591-210D-48BA-A68B-EF4A9A5BA0CE}"/>
              </a:ext>
            </a:extLst>
          </p:cNvPr>
          <p:cNvCxnSpPr>
            <a:stCxn id="867" idx="2"/>
            <a:endCxn id="944" idx="0"/>
          </p:cNvCxnSpPr>
          <p:nvPr/>
        </p:nvCxnSpPr>
        <p:spPr>
          <a:xfrm flipH="1">
            <a:off x="5342045" y="5319244"/>
            <a:ext cx="1228098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47" name="Connecteur droit 946">
            <a:extLst>
              <a:ext uri="{FF2B5EF4-FFF2-40B4-BE49-F238E27FC236}">
                <a16:creationId xmlns:a16="http://schemas.microsoft.com/office/drawing/2014/main" id="{07FE6733-C22E-41B8-A9A5-56CEAF1E4548}"/>
              </a:ext>
            </a:extLst>
          </p:cNvPr>
          <p:cNvCxnSpPr>
            <a:stCxn id="945" idx="0"/>
            <a:endCxn id="867" idx="2"/>
          </p:cNvCxnSpPr>
          <p:nvPr/>
        </p:nvCxnSpPr>
        <p:spPr>
          <a:xfrm flipV="1">
            <a:off x="6006678" y="5319244"/>
            <a:ext cx="563465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948" name="Losange 947">
            <a:extLst>
              <a:ext uri="{FF2B5EF4-FFF2-40B4-BE49-F238E27FC236}">
                <a16:creationId xmlns:a16="http://schemas.microsoft.com/office/drawing/2014/main" id="{E8B70D61-B08F-4A33-AB35-92B9293928DD}"/>
              </a:ext>
            </a:extLst>
          </p:cNvPr>
          <p:cNvSpPr/>
          <p:nvPr/>
        </p:nvSpPr>
        <p:spPr>
          <a:xfrm>
            <a:off x="5892801" y="61618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9" name="Losange 948">
            <a:extLst>
              <a:ext uri="{FF2B5EF4-FFF2-40B4-BE49-F238E27FC236}">
                <a16:creationId xmlns:a16="http://schemas.microsoft.com/office/drawing/2014/main" id="{0972528E-9DF4-41C8-B981-34D2BD422A73}"/>
              </a:ext>
            </a:extLst>
          </p:cNvPr>
          <p:cNvSpPr/>
          <p:nvPr/>
        </p:nvSpPr>
        <p:spPr>
          <a:xfrm>
            <a:off x="5232403" y="61105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0" name="Connecteur droit 949">
            <a:extLst>
              <a:ext uri="{FF2B5EF4-FFF2-40B4-BE49-F238E27FC236}">
                <a16:creationId xmlns:a16="http://schemas.microsoft.com/office/drawing/2014/main" id="{B3A2534B-CDE8-45E4-BCB0-59D7F78A4D71}"/>
              </a:ext>
            </a:extLst>
          </p:cNvPr>
          <p:cNvCxnSpPr>
            <a:stCxn id="945" idx="2"/>
            <a:endCxn id="948" idx="0"/>
          </p:cNvCxnSpPr>
          <p:nvPr/>
        </p:nvCxnSpPr>
        <p:spPr>
          <a:xfrm>
            <a:off x="6006678" y="5965799"/>
            <a:ext cx="423" cy="19600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51" name="Connecteur droit 950">
            <a:extLst>
              <a:ext uri="{FF2B5EF4-FFF2-40B4-BE49-F238E27FC236}">
                <a16:creationId xmlns:a16="http://schemas.microsoft.com/office/drawing/2014/main" id="{5F031D3C-7120-4B4F-BF3F-BCABE0A12AA8}"/>
              </a:ext>
            </a:extLst>
          </p:cNvPr>
          <p:cNvCxnSpPr>
            <a:stCxn id="944" idx="2"/>
            <a:endCxn id="949" idx="0"/>
          </p:cNvCxnSpPr>
          <p:nvPr/>
        </p:nvCxnSpPr>
        <p:spPr>
          <a:xfrm>
            <a:off x="5342045" y="5965799"/>
            <a:ext cx="4658" cy="14478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2" name="Losange 951">
            <a:extLst>
              <a:ext uri="{FF2B5EF4-FFF2-40B4-BE49-F238E27FC236}">
                <a16:creationId xmlns:a16="http://schemas.microsoft.com/office/drawing/2014/main" id="{A7193BC2-DE85-4FCE-AA4C-A5CDC5C3E3E1}"/>
              </a:ext>
            </a:extLst>
          </p:cNvPr>
          <p:cNvSpPr/>
          <p:nvPr/>
        </p:nvSpPr>
        <p:spPr>
          <a:xfrm flipH="1">
            <a:off x="7053241" y="16804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3" name="ZoneTexte 952">
            <a:extLst>
              <a:ext uri="{FF2B5EF4-FFF2-40B4-BE49-F238E27FC236}">
                <a16:creationId xmlns:a16="http://schemas.microsoft.com/office/drawing/2014/main" id="{83F8A517-10BC-4CA6-8799-8A6C80256338}"/>
              </a:ext>
            </a:extLst>
          </p:cNvPr>
          <p:cNvSpPr txBox="1"/>
          <p:nvPr/>
        </p:nvSpPr>
        <p:spPr>
          <a:xfrm>
            <a:off x="6587076" y="2000675"/>
            <a:ext cx="1151465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Data </a:t>
            </a:r>
            <a:r>
              <a:rPr lang="en-US" sz="2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acq</a:t>
            </a:r>
            <a:r>
              <a:rPr lang="en-US" sz="20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.</a:t>
            </a:r>
          </a:p>
        </p:txBody>
      </p:sp>
      <p:cxnSp>
        <p:nvCxnSpPr>
          <p:cNvPr id="954" name="Connecteur droit 953">
            <a:extLst>
              <a:ext uri="{FF2B5EF4-FFF2-40B4-BE49-F238E27FC236}">
                <a16:creationId xmlns:a16="http://schemas.microsoft.com/office/drawing/2014/main" id="{DA0050C7-1132-4393-B0EB-BFD0E0461663}"/>
              </a:ext>
            </a:extLst>
          </p:cNvPr>
          <p:cNvCxnSpPr>
            <a:stCxn id="955" idx="2"/>
            <a:endCxn id="865" idx="0"/>
          </p:cNvCxnSpPr>
          <p:nvPr/>
        </p:nvCxnSpPr>
        <p:spPr>
          <a:xfrm>
            <a:off x="4398434" y="2073974"/>
            <a:ext cx="3945" cy="31362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5" name="Losange 954">
            <a:extLst>
              <a:ext uri="{FF2B5EF4-FFF2-40B4-BE49-F238E27FC236}">
                <a16:creationId xmlns:a16="http://schemas.microsoft.com/office/drawing/2014/main" id="{BD97BBA7-4E0F-42B8-8556-566226EEE44A}"/>
              </a:ext>
            </a:extLst>
          </p:cNvPr>
          <p:cNvSpPr/>
          <p:nvPr/>
        </p:nvSpPr>
        <p:spPr>
          <a:xfrm>
            <a:off x="4284134" y="18623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6" name="Losange 955">
            <a:extLst>
              <a:ext uri="{FF2B5EF4-FFF2-40B4-BE49-F238E27FC236}">
                <a16:creationId xmlns:a16="http://schemas.microsoft.com/office/drawing/2014/main" id="{45556FB5-D01F-4CB9-90CA-A76F68AC4D97}"/>
              </a:ext>
            </a:extLst>
          </p:cNvPr>
          <p:cNvSpPr/>
          <p:nvPr/>
        </p:nvSpPr>
        <p:spPr>
          <a:xfrm>
            <a:off x="5409910" y="189386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7" name="Connecteur droit 956">
            <a:extLst>
              <a:ext uri="{FF2B5EF4-FFF2-40B4-BE49-F238E27FC236}">
                <a16:creationId xmlns:a16="http://schemas.microsoft.com/office/drawing/2014/main" id="{16D41505-55C9-441E-923F-2CC67EBC1704}"/>
              </a:ext>
            </a:extLst>
          </p:cNvPr>
          <p:cNvCxnSpPr>
            <a:stCxn id="956" idx="2"/>
            <a:endCxn id="869" idx="0"/>
          </p:cNvCxnSpPr>
          <p:nvPr/>
        </p:nvCxnSpPr>
        <p:spPr>
          <a:xfrm>
            <a:off x="5524210" y="2105527"/>
            <a:ext cx="52492" cy="28461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58" name="ZoneTexte 957">
            <a:extLst>
              <a:ext uri="{FF2B5EF4-FFF2-40B4-BE49-F238E27FC236}">
                <a16:creationId xmlns:a16="http://schemas.microsoft.com/office/drawing/2014/main" id="{B700E3E3-B41B-4EF0-9A97-9319D9795C22}"/>
              </a:ext>
            </a:extLst>
          </p:cNvPr>
          <p:cNvSpPr txBox="1"/>
          <p:nvPr/>
        </p:nvSpPr>
        <p:spPr>
          <a:xfrm>
            <a:off x="6542196" y="2349502"/>
            <a:ext cx="863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C000">
                    <a:lumMod val="75000"/>
                  </a:srgbClr>
                </a:solidFill>
                <a:latin typeface="Calibri" panose="020F0502020204030204"/>
                <a:cs typeface="+mn-cs"/>
              </a:rPr>
              <a:t>Electronics</a:t>
            </a:r>
          </a:p>
        </p:txBody>
      </p:sp>
      <p:sp>
        <p:nvSpPr>
          <p:cNvPr id="959" name="ZoneTexte 958">
            <a:extLst>
              <a:ext uri="{FF2B5EF4-FFF2-40B4-BE49-F238E27FC236}">
                <a16:creationId xmlns:a16="http://schemas.microsoft.com/office/drawing/2014/main" id="{28EAD359-03B5-44A2-80AA-AF444428A30D}"/>
              </a:ext>
            </a:extLst>
          </p:cNvPr>
          <p:cNvSpPr txBox="1"/>
          <p:nvPr/>
        </p:nvSpPr>
        <p:spPr>
          <a:xfrm>
            <a:off x="6798732" y="3564468"/>
            <a:ext cx="79380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+mn-cs"/>
              </a:rPr>
              <a:t>Pipes</a:t>
            </a:r>
          </a:p>
        </p:txBody>
      </p:sp>
      <p:cxnSp>
        <p:nvCxnSpPr>
          <p:cNvPr id="960" name="Connecteur droit 959">
            <a:extLst>
              <a:ext uri="{FF2B5EF4-FFF2-40B4-BE49-F238E27FC236}">
                <a16:creationId xmlns:a16="http://schemas.microsoft.com/office/drawing/2014/main" id="{9512E78B-6A05-4D19-8E80-6BA3EF4812FD}"/>
              </a:ext>
            </a:extLst>
          </p:cNvPr>
          <p:cNvCxnSpPr>
            <a:stCxn id="847" idx="3"/>
            <a:endCxn id="959" idx="1"/>
          </p:cNvCxnSpPr>
          <p:nvPr/>
        </p:nvCxnSpPr>
        <p:spPr>
          <a:xfrm>
            <a:off x="6367470" y="3778367"/>
            <a:ext cx="431262" cy="1545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961" name="Connecteur droit 960">
            <a:extLst>
              <a:ext uri="{FF2B5EF4-FFF2-40B4-BE49-F238E27FC236}">
                <a16:creationId xmlns:a16="http://schemas.microsoft.com/office/drawing/2014/main" id="{8EBB7EE6-7E2B-4176-80F1-2D7F0B802C32}"/>
              </a:ext>
            </a:extLst>
          </p:cNvPr>
          <p:cNvCxnSpPr>
            <a:stCxn id="893" idx="3"/>
            <a:endCxn id="959" idx="3"/>
          </p:cNvCxnSpPr>
          <p:nvPr/>
        </p:nvCxnSpPr>
        <p:spPr>
          <a:xfrm flipH="1" flipV="1">
            <a:off x="7592539" y="3779912"/>
            <a:ext cx="834096" cy="10012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2" name="ZoneTexte 961">
            <a:extLst>
              <a:ext uri="{FF2B5EF4-FFF2-40B4-BE49-F238E27FC236}">
                <a16:creationId xmlns:a16="http://schemas.microsoft.com/office/drawing/2014/main" id="{148721E4-613D-42F8-A54A-059802A72990}"/>
              </a:ext>
            </a:extLst>
          </p:cNvPr>
          <p:cNvSpPr txBox="1"/>
          <p:nvPr/>
        </p:nvSpPr>
        <p:spPr>
          <a:xfrm flipH="1">
            <a:off x="9529275" y="3977637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63" name="ZoneTexte 962">
            <a:extLst>
              <a:ext uri="{FF2B5EF4-FFF2-40B4-BE49-F238E27FC236}">
                <a16:creationId xmlns:a16="http://schemas.microsoft.com/office/drawing/2014/main" id="{84A81A46-A3CD-4DA0-8364-44D0475B6F03}"/>
              </a:ext>
            </a:extLst>
          </p:cNvPr>
          <p:cNvSpPr txBox="1"/>
          <p:nvPr/>
        </p:nvSpPr>
        <p:spPr>
          <a:xfrm flipH="1">
            <a:off x="9460673" y="427566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64" name="Connecteur droit 963">
            <a:extLst>
              <a:ext uri="{FF2B5EF4-FFF2-40B4-BE49-F238E27FC236}">
                <a16:creationId xmlns:a16="http://schemas.microsoft.com/office/drawing/2014/main" id="{F671E433-4821-44DD-98DD-F96E545EC85B}"/>
              </a:ext>
            </a:extLst>
          </p:cNvPr>
          <p:cNvCxnSpPr>
            <a:stCxn id="893" idx="1"/>
            <a:endCxn id="962" idx="3"/>
          </p:cNvCxnSpPr>
          <p:nvPr/>
        </p:nvCxnSpPr>
        <p:spPr>
          <a:xfrm>
            <a:off x="9311814" y="3747589"/>
            <a:ext cx="217461" cy="414714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65" name="ZoneTexte 964">
            <a:extLst>
              <a:ext uri="{FF2B5EF4-FFF2-40B4-BE49-F238E27FC236}">
                <a16:creationId xmlns:a16="http://schemas.microsoft.com/office/drawing/2014/main" id="{E9749173-FC63-4804-80BB-699AE91AEB78}"/>
              </a:ext>
            </a:extLst>
          </p:cNvPr>
          <p:cNvSpPr txBox="1"/>
          <p:nvPr/>
        </p:nvSpPr>
        <p:spPr>
          <a:xfrm>
            <a:off x="10698483" y="3983566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66" name="ZoneTexte 965">
            <a:extLst>
              <a:ext uri="{FF2B5EF4-FFF2-40B4-BE49-F238E27FC236}">
                <a16:creationId xmlns:a16="http://schemas.microsoft.com/office/drawing/2014/main" id="{3C46919B-CF84-46D3-8EE6-DF6B4EE87473}"/>
              </a:ext>
            </a:extLst>
          </p:cNvPr>
          <p:cNvSpPr txBox="1"/>
          <p:nvPr/>
        </p:nvSpPr>
        <p:spPr>
          <a:xfrm>
            <a:off x="9506377" y="4513579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sp>
        <p:nvSpPr>
          <p:cNvPr id="967" name="ZoneTexte 966">
            <a:extLst>
              <a:ext uri="{FF2B5EF4-FFF2-40B4-BE49-F238E27FC236}">
                <a16:creationId xmlns:a16="http://schemas.microsoft.com/office/drawing/2014/main" id="{9684D425-98C3-4ECF-91D6-595CC26B3654}"/>
              </a:ext>
            </a:extLst>
          </p:cNvPr>
          <p:cNvSpPr txBox="1"/>
          <p:nvPr/>
        </p:nvSpPr>
        <p:spPr>
          <a:xfrm>
            <a:off x="861913" y="1143846"/>
            <a:ext cx="1474634" cy="369332"/>
          </a:xfrm>
          <a:prstGeom prst="rect">
            <a:avLst/>
          </a:prstGeom>
          <a:noFill/>
          <a:ln>
            <a:solidFill>
              <a:srgbClr val="FFC000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Infrastructure</a:t>
            </a:r>
          </a:p>
        </p:txBody>
      </p:sp>
      <p:cxnSp>
        <p:nvCxnSpPr>
          <p:cNvPr id="968" name="Connecteur droit 967">
            <a:extLst>
              <a:ext uri="{FF2B5EF4-FFF2-40B4-BE49-F238E27FC236}">
                <a16:creationId xmlns:a16="http://schemas.microsoft.com/office/drawing/2014/main" id="{CC1C7220-9AA4-4400-9D97-68D7C6DAEC06}"/>
              </a:ext>
            </a:extLst>
          </p:cNvPr>
          <p:cNvCxnSpPr>
            <a:stCxn id="903" idx="2"/>
            <a:endCxn id="892" idx="0"/>
          </p:cNvCxnSpPr>
          <p:nvPr/>
        </p:nvCxnSpPr>
        <p:spPr>
          <a:xfrm flipH="1">
            <a:off x="9973467" y="2998231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69" name="Connecteur droit 968">
            <a:extLst>
              <a:ext uri="{FF2B5EF4-FFF2-40B4-BE49-F238E27FC236}">
                <a16:creationId xmlns:a16="http://schemas.microsoft.com/office/drawing/2014/main" id="{7AD2FD46-BF4A-4AED-9895-F6F546D0BFFC}"/>
              </a:ext>
            </a:extLst>
          </p:cNvPr>
          <p:cNvCxnSpPr>
            <a:stCxn id="962" idx="2"/>
            <a:endCxn id="966" idx="0"/>
          </p:cNvCxnSpPr>
          <p:nvPr/>
        </p:nvCxnSpPr>
        <p:spPr>
          <a:xfrm>
            <a:off x="10067788" y="4346969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70" name="Losange 969">
            <a:extLst>
              <a:ext uri="{FF2B5EF4-FFF2-40B4-BE49-F238E27FC236}">
                <a16:creationId xmlns:a16="http://schemas.microsoft.com/office/drawing/2014/main" id="{E13F93E5-E516-4CD9-89E2-45683653CF47}"/>
              </a:ext>
            </a:extLst>
          </p:cNvPr>
          <p:cNvSpPr/>
          <p:nvPr/>
        </p:nvSpPr>
        <p:spPr>
          <a:xfrm flipH="1">
            <a:off x="9942542" y="538480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1" name="Losange 970">
            <a:extLst>
              <a:ext uri="{FF2B5EF4-FFF2-40B4-BE49-F238E27FC236}">
                <a16:creationId xmlns:a16="http://schemas.microsoft.com/office/drawing/2014/main" id="{3D5185BC-58CF-4CD4-A83F-87F4F71D263D}"/>
              </a:ext>
            </a:extLst>
          </p:cNvPr>
          <p:cNvSpPr/>
          <p:nvPr/>
        </p:nvSpPr>
        <p:spPr>
          <a:xfrm flipH="1">
            <a:off x="11026003" y="488913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72" name="Connecteur droit 971">
            <a:extLst>
              <a:ext uri="{FF2B5EF4-FFF2-40B4-BE49-F238E27FC236}">
                <a16:creationId xmlns:a16="http://schemas.microsoft.com/office/drawing/2014/main" id="{B3DD2DB4-42AA-4599-9093-0893FAD7F43F}"/>
              </a:ext>
            </a:extLst>
          </p:cNvPr>
          <p:cNvCxnSpPr>
            <a:stCxn id="966" idx="2"/>
            <a:endCxn id="970" idx="0"/>
          </p:cNvCxnSpPr>
          <p:nvPr/>
        </p:nvCxnSpPr>
        <p:spPr>
          <a:xfrm flipH="1">
            <a:off x="10056842" y="4882911"/>
            <a:ext cx="13600" cy="501889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73" name="Connecteur droit 972">
            <a:extLst>
              <a:ext uri="{FF2B5EF4-FFF2-40B4-BE49-F238E27FC236}">
                <a16:creationId xmlns:a16="http://schemas.microsoft.com/office/drawing/2014/main" id="{0F258741-0D88-4E83-BFBA-DC7C613C0C34}"/>
              </a:ext>
            </a:extLst>
          </p:cNvPr>
          <p:cNvCxnSpPr>
            <a:stCxn id="965" idx="2"/>
            <a:endCxn id="971" idx="0"/>
          </p:cNvCxnSpPr>
          <p:nvPr/>
        </p:nvCxnSpPr>
        <p:spPr>
          <a:xfrm>
            <a:off x="11140303" y="4352898"/>
            <a:ext cx="0" cy="53623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74" name="ZoneTexte 973">
            <a:extLst>
              <a:ext uri="{FF2B5EF4-FFF2-40B4-BE49-F238E27FC236}">
                <a16:creationId xmlns:a16="http://schemas.microsoft.com/office/drawing/2014/main" id="{4928F4FD-A140-49C1-B997-A6F3F06D2B82}"/>
              </a:ext>
            </a:extLst>
          </p:cNvPr>
          <p:cNvSpPr txBox="1"/>
          <p:nvPr/>
        </p:nvSpPr>
        <p:spPr>
          <a:xfrm>
            <a:off x="1721767" y="3147903"/>
            <a:ext cx="888385" cy="369332"/>
          </a:xfrm>
          <a:prstGeom prst="rect">
            <a:avLst/>
          </a:prstGeom>
          <a:noFill/>
          <a:ln>
            <a:solidFill>
              <a:srgbClr val="005A7A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Cooling</a:t>
            </a:r>
          </a:p>
        </p:txBody>
      </p:sp>
      <p:sp>
        <p:nvSpPr>
          <p:cNvPr id="975" name="ZoneTexte 974">
            <a:extLst>
              <a:ext uri="{FF2B5EF4-FFF2-40B4-BE49-F238E27FC236}">
                <a16:creationId xmlns:a16="http://schemas.microsoft.com/office/drawing/2014/main" id="{DCA8C263-227D-42D7-808B-F29823391701}"/>
              </a:ext>
            </a:extLst>
          </p:cNvPr>
          <p:cNvSpPr txBox="1"/>
          <p:nvPr/>
        </p:nvSpPr>
        <p:spPr>
          <a:xfrm>
            <a:off x="1620266" y="3471332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5A7A"/>
                </a:solidFill>
                <a:latin typeface="Calibri" panose="020F0502020204030204"/>
                <a:cs typeface="+mn-cs"/>
              </a:rPr>
              <a:t>Thermic</a:t>
            </a:r>
          </a:p>
        </p:txBody>
      </p:sp>
      <p:cxnSp>
        <p:nvCxnSpPr>
          <p:cNvPr id="976" name="Connecteur droit 975">
            <a:extLst>
              <a:ext uri="{FF2B5EF4-FFF2-40B4-BE49-F238E27FC236}">
                <a16:creationId xmlns:a16="http://schemas.microsoft.com/office/drawing/2014/main" id="{7FBB7BBE-F8AD-438C-9BBD-D7C79C84F06C}"/>
              </a:ext>
            </a:extLst>
          </p:cNvPr>
          <p:cNvCxnSpPr>
            <a:stCxn id="856" idx="1"/>
            <a:endCxn id="974" idx="3"/>
          </p:cNvCxnSpPr>
          <p:nvPr/>
        </p:nvCxnSpPr>
        <p:spPr>
          <a:xfrm flipH="1" flipV="1">
            <a:off x="2610152" y="3332569"/>
            <a:ext cx="217718" cy="41502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77" name="ZoneTexte 976">
            <a:extLst>
              <a:ext uri="{FF2B5EF4-FFF2-40B4-BE49-F238E27FC236}">
                <a16:creationId xmlns:a16="http://schemas.microsoft.com/office/drawing/2014/main" id="{9728907C-9C5D-4B90-A517-6243229ACD8F}"/>
              </a:ext>
            </a:extLst>
          </p:cNvPr>
          <p:cNvSpPr txBox="1"/>
          <p:nvPr/>
        </p:nvSpPr>
        <p:spPr>
          <a:xfrm flipH="1">
            <a:off x="1408742" y="2611965"/>
            <a:ext cx="760336" cy="369332"/>
          </a:xfrm>
          <a:prstGeom prst="rect">
            <a:avLst/>
          </a:prstGeom>
          <a:noFill/>
          <a:ln>
            <a:solidFill>
              <a:srgbClr val="0082B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Water</a:t>
            </a:r>
          </a:p>
        </p:txBody>
      </p:sp>
      <p:sp>
        <p:nvSpPr>
          <p:cNvPr id="978" name="ZoneTexte 977">
            <a:extLst>
              <a:ext uri="{FF2B5EF4-FFF2-40B4-BE49-F238E27FC236}">
                <a16:creationId xmlns:a16="http://schemas.microsoft.com/office/drawing/2014/main" id="{11E040CC-D30B-4F15-A90D-414CDF8D3E91}"/>
              </a:ext>
            </a:extLst>
          </p:cNvPr>
          <p:cNvSpPr txBox="1"/>
          <p:nvPr/>
        </p:nvSpPr>
        <p:spPr>
          <a:xfrm flipH="1">
            <a:off x="2209448" y="2608579"/>
            <a:ext cx="54213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F0"/>
                </a:solidFill>
                <a:latin typeface="Calibri" panose="020F0502020204030204"/>
                <a:cs typeface="+mn-cs"/>
              </a:rPr>
              <a:t>LHe</a:t>
            </a:r>
            <a:endParaRPr lang="en-US" sz="1800" dirty="0">
              <a:solidFill>
                <a:srgbClr val="00B0F0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79" name="ZoneTexte 978">
            <a:extLst>
              <a:ext uri="{FF2B5EF4-FFF2-40B4-BE49-F238E27FC236}">
                <a16:creationId xmlns:a16="http://schemas.microsoft.com/office/drawing/2014/main" id="{D121B89D-C5F9-4708-AED1-21E3D69F22FB}"/>
              </a:ext>
            </a:extLst>
          </p:cNvPr>
          <p:cNvSpPr txBox="1"/>
          <p:nvPr/>
        </p:nvSpPr>
        <p:spPr>
          <a:xfrm flipH="1">
            <a:off x="981257" y="2722033"/>
            <a:ext cx="815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Fluid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2B0"/>
                </a:solidFill>
                <a:latin typeface="Calibri" panose="020F0502020204030204"/>
                <a:cs typeface="+mn-cs"/>
              </a:rPr>
              <a:t>Chemistry</a:t>
            </a:r>
          </a:p>
        </p:txBody>
      </p:sp>
      <p:cxnSp>
        <p:nvCxnSpPr>
          <p:cNvPr id="980" name="Connecteur droit 979">
            <a:extLst>
              <a:ext uri="{FF2B5EF4-FFF2-40B4-BE49-F238E27FC236}">
                <a16:creationId xmlns:a16="http://schemas.microsoft.com/office/drawing/2014/main" id="{E2DD122B-6D72-4781-9DC3-8054BE566639}"/>
              </a:ext>
            </a:extLst>
          </p:cNvPr>
          <p:cNvCxnSpPr>
            <a:stCxn id="978" idx="2"/>
            <a:endCxn id="974" idx="0"/>
          </p:cNvCxnSpPr>
          <p:nvPr/>
        </p:nvCxnSpPr>
        <p:spPr>
          <a:xfrm flipH="1">
            <a:off x="2165960" y="2977911"/>
            <a:ext cx="314556" cy="169992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81" name="Connecteur droit 980">
            <a:extLst>
              <a:ext uri="{FF2B5EF4-FFF2-40B4-BE49-F238E27FC236}">
                <a16:creationId xmlns:a16="http://schemas.microsoft.com/office/drawing/2014/main" id="{F25154B2-15AD-4DD7-918F-B0CE2771EE60}"/>
              </a:ext>
            </a:extLst>
          </p:cNvPr>
          <p:cNvCxnSpPr>
            <a:stCxn id="986" idx="1"/>
            <a:endCxn id="989" idx="1"/>
          </p:cNvCxnSpPr>
          <p:nvPr/>
        </p:nvCxnSpPr>
        <p:spPr>
          <a:xfrm flipH="1">
            <a:off x="1440944" y="4145369"/>
            <a:ext cx="92182" cy="5929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cxnSp>
        <p:nvCxnSpPr>
          <p:cNvPr id="982" name="Connecteur droit 981">
            <a:extLst>
              <a:ext uri="{FF2B5EF4-FFF2-40B4-BE49-F238E27FC236}">
                <a16:creationId xmlns:a16="http://schemas.microsoft.com/office/drawing/2014/main" id="{03235CA6-AF38-46E2-9999-8F36F54316C4}"/>
              </a:ext>
            </a:extLst>
          </p:cNvPr>
          <p:cNvCxnSpPr>
            <a:stCxn id="985" idx="2"/>
            <a:endCxn id="977" idx="0"/>
          </p:cNvCxnSpPr>
          <p:nvPr/>
        </p:nvCxnSpPr>
        <p:spPr>
          <a:xfrm flipH="1">
            <a:off x="1788910" y="2531204"/>
            <a:ext cx="63602" cy="8076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83" name="Connecteur droit 982">
            <a:extLst>
              <a:ext uri="{FF2B5EF4-FFF2-40B4-BE49-F238E27FC236}">
                <a16:creationId xmlns:a16="http://schemas.microsoft.com/office/drawing/2014/main" id="{922CFCD0-748E-48F7-9C70-FB7DC9157F9E}"/>
              </a:ext>
            </a:extLst>
          </p:cNvPr>
          <p:cNvCxnSpPr>
            <a:stCxn id="978" idx="0"/>
            <a:endCxn id="984" idx="2"/>
          </p:cNvCxnSpPr>
          <p:nvPr/>
        </p:nvCxnSpPr>
        <p:spPr>
          <a:xfrm flipV="1">
            <a:off x="2480516" y="2254183"/>
            <a:ext cx="59976" cy="354396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84" name="Losange 983">
            <a:extLst>
              <a:ext uri="{FF2B5EF4-FFF2-40B4-BE49-F238E27FC236}">
                <a16:creationId xmlns:a16="http://schemas.microsoft.com/office/drawing/2014/main" id="{D50AE182-71C4-4814-9727-73BB2DF17EC4}"/>
              </a:ext>
            </a:extLst>
          </p:cNvPr>
          <p:cNvSpPr/>
          <p:nvPr/>
        </p:nvSpPr>
        <p:spPr>
          <a:xfrm>
            <a:off x="2426192" y="204251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5" name="Losange 984">
            <a:extLst>
              <a:ext uri="{FF2B5EF4-FFF2-40B4-BE49-F238E27FC236}">
                <a16:creationId xmlns:a16="http://schemas.microsoft.com/office/drawing/2014/main" id="{574C911A-D318-4375-AF0A-71E7F11B4574}"/>
              </a:ext>
            </a:extLst>
          </p:cNvPr>
          <p:cNvSpPr/>
          <p:nvPr/>
        </p:nvSpPr>
        <p:spPr>
          <a:xfrm>
            <a:off x="1738212" y="231953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6" name="ZoneTexte 985">
            <a:extLst>
              <a:ext uri="{FF2B5EF4-FFF2-40B4-BE49-F238E27FC236}">
                <a16:creationId xmlns:a16="http://schemas.microsoft.com/office/drawing/2014/main" id="{091CAD62-21B1-481A-87A8-5CE03BF00131}"/>
              </a:ext>
            </a:extLst>
          </p:cNvPr>
          <p:cNvSpPr txBox="1"/>
          <p:nvPr/>
        </p:nvSpPr>
        <p:spPr>
          <a:xfrm>
            <a:off x="1533126" y="3960703"/>
            <a:ext cx="1077026" cy="369332"/>
          </a:xfrm>
          <a:prstGeom prst="rect">
            <a:avLst/>
          </a:prstGeom>
          <a:noFill/>
          <a:ln>
            <a:solidFill>
              <a:srgbClr val="912009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Radiation</a:t>
            </a:r>
          </a:p>
        </p:txBody>
      </p:sp>
      <p:sp>
        <p:nvSpPr>
          <p:cNvPr id="987" name="ZoneTexte 986">
            <a:extLst>
              <a:ext uri="{FF2B5EF4-FFF2-40B4-BE49-F238E27FC236}">
                <a16:creationId xmlns:a16="http://schemas.microsoft.com/office/drawing/2014/main" id="{463C04A0-D685-427C-BC22-B11A019D9FF1}"/>
              </a:ext>
            </a:extLst>
          </p:cNvPr>
          <p:cNvSpPr txBox="1"/>
          <p:nvPr/>
        </p:nvSpPr>
        <p:spPr>
          <a:xfrm>
            <a:off x="1451181" y="4258732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912009"/>
                </a:solidFill>
                <a:latin typeface="Calibri" panose="020F0502020204030204"/>
                <a:cs typeface="+mn-cs"/>
              </a:rPr>
              <a:t>Nuclear</a:t>
            </a:r>
          </a:p>
        </p:txBody>
      </p:sp>
      <p:cxnSp>
        <p:nvCxnSpPr>
          <p:cNvPr id="988" name="Connecteur droit 987">
            <a:extLst>
              <a:ext uri="{FF2B5EF4-FFF2-40B4-BE49-F238E27FC236}">
                <a16:creationId xmlns:a16="http://schemas.microsoft.com/office/drawing/2014/main" id="{96DD0883-8229-4BE0-BE8E-28928795D0FB}"/>
              </a:ext>
            </a:extLst>
          </p:cNvPr>
          <p:cNvCxnSpPr>
            <a:stCxn id="856" idx="1"/>
            <a:endCxn id="986" idx="3"/>
          </p:cNvCxnSpPr>
          <p:nvPr/>
        </p:nvCxnSpPr>
        <p:spPr>
          <a:xfrm flipH="1">
            <a:off x="2610152" y="3747589"/>
            <a:ext cx="217718" cy="397780"/>
          </a:xfrm>
          <a:prstGeom prst="line">
            <a:avLst/>
          </a:prstGeom>
          <a:noFill/>
          <a:ln w="6350" cap="flat" cmpd="sng" algn="ctr">
            <a:solidFill>
              <a:srgbClr val="600047"/>
            </a:solidFill>
            <a:prstDash val="solid"/>
            <a:miter lim="800000"/>
          </a:ln>
          <a:effectLst/>
        </p:spPr>
      </p:cxnSp>
      <p:sp>
        <p:nvSpPr>
          <p:cNvPr id="989" name="ZoneTexte 988">
            <a:extLst>
              <a:ext uri="{FF2B5EF4-FFF2-40B4-BE49-F238E27FC236}">
                <a16:creationId xmlns:a16="http://schemas.microsoft.com/office/drawing/2014/main" id="{EA6518FD-C3AB-4DEF-BB3E-3A48CC43668D}"/>
              </a:ext>
            </a:extLst>
          </p:cNvPr>
          <p:cNvSpPr txBox="1"/>
          <p:nvPr/>
        </p:nvSpPr>
        <p:spPr>
          <a:xfrm flipH="1">
            <a:off x="557304" y="3966632"/>
            <a:ext cx="883640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Prompt</a:t>
            </a:r>
          </a:p>
        </p:txBody>
      </p:sp>
      <p:sp>
        <p:nvSpPr>
          <p:cNvPr id="990" name="ZoneTexte 989">
            <a:extLst>
              <a:ext uri="{FF2B5EF4-FFF2-40B4-BE49-F238E27FC236}">
                <a16:creationId xmlns:a16="http://schemas.microsoft.com/office/drawing/2014/main" id="{DE795959-8C93-404D-A556-A7E049C515FF}"/>
              </a:ext>
            </a:extLst>
          </p:cNvPr>
          <p:cNvSpPr txBox="1"/>
          <p:nvPr/>
        </p:nvSpPr>
        <p:spPr>
          <a:xfrm flipH="1">
            <a:off x="1504921" y="4496645"/>
            <a:ext cx="1128129" cy="369332"/>
          </a:xfrm>
          <a:prstGeom prst="rect">
            <a:avLst/>
          </a:prstGeom>
          <a:noFill/>
          <a:ln>
            <a:solidFill>
              <a:srgbClr val="C42B0C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42B0C"/>
                </a:solidFill>
                <a:latin typeface="Calibri" panose="020F0502020204030204"/>
                <a:cs typeface="+mn-cs"/>
              </a:rPr>
              <a:t>Activation</a:t>
            </a:r>
          </a:p>
        </p:txBody>
      </p:sp>
      <p:cxnSp>
        <p:nvCxnSpPr>
          <p:cNvPr id="991" name="Connecteur droit 990">
            <a:extLst>
              <a:ext uri="{FF2B5EF4-FFF2-40B4-BE49-F238E27FC236}">
                <a16:creationId xmlns:a16="http://schemas.microsoft.com/office/drawing/2014/main" id="{1DE93C6B-6E79-438C-A5D1-E05800E9D56C}"/>
              </a:ext>
            </a:extLst>
          </p:cNvPr>
          <p:cNvCxnSpPr>
            <a:stCxn id="977" idx="2"/>
            <a:endCxn id="974" idx="0"/>
          </p:cNvCxnSpPr>
          <p:nvPr/>
        </p:nvCxnSpPr>
        <p:spPr>
          <a:xfrm>
            <a:off x="1788910" y="2981297"/>
            <a:ext cx="377050" cy="166606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992" name="Connecteur droit 991">
            <a:extLst>
              <a:ext uri="{FF2B5EF4-FFF2-40B4-BE49-F238E27FC236}">
                <a16:creationId xmlns:a16="http://schemas.microsoft.com/office/drawing/2014/main" id="{40276222-0253-4864-BC97-187391720911}"/>
              </a:ext>
            </a:extLst>
          </p:cNvPr>
          <p:cNvCxnSpPr>
            <a:stCxn id="986" idx="2"/>
            <a:endCxn id="990" idx="0"/>
          </p:cNvCxnSpPr>
          <p:nvPr/>
        </p:nvCxnSpPr>
        <p:spPr>
          <a:xfrm flipH="1">
            <a:off x="2068985" y="4330035"/>
            <a:ext cx="2654" cy="166610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993" name="Losange 992">
            <a:extLst>
              <a:ext uri="{FF2B5EF4-FFF2-40B4-BE49-F238E27FC236}">
                <a16:creationId xmlns:a16="http://schemas.microsoft.com/office/drawing/2014/main" id="{A91B48DE-C2C6-447D-ACE3-272CCB1AA39E}"/>
              </a:ext>
            </a:extLst>
          </p:cNvPr>
          <p:cNvSpPr/>
          <p:nvPr/>
        </p:nvSpPr>
        <p:spPr>
          <a:xfrm>
            <a:off x="1957578" y="5142431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4" name="Losange 993">
            <a:extLst>
              <a:ext uri="{FF2B5EF4-FFF2-40B4-BE49-F238E27FC236}">
                <a16:creationId xmlns:a16="http://schemas.microsoft.com/office/drawing/2014/main" id="{F0448F32-08B2-42C9-BB4A-40DAE0B72332}"/>
              </a:ext>
            </a:extLst>
          </p:cNvPr>
          <p:cNvSpPr/>
          <p:nvPr/>
        </p:nvSpPr>
        <p:spPr>
          <a:xfrm>
            <a:off x="882706" y="461959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95" name="Connecteur droit 994">
            <a:extLst>
              <a:ext uri="{FF2B5EF4-FFF2-40B4-BE49-F238E27FC236}">
                <a16:creationId xmlns:a16="http://schemas.microsoft.com/office/drawing/2014/main" id="{BF448187-A03D-42A7-80C8-EE19D0FFA3FB}"/>
              </a:ext>
            </a:extLst>
          </p:cNvPr>
          <p:cNvCxnSpPr>
            <a:stCxn id="990" idx="2"/>
            <a:endCxn id="993" idx="0"/>
          </p:cNvCxnSpPr>
          <p:nvPr/>
        </p:nvCxnSpPr>
        <p:spPr>
          <a:xfrm>
            <a:off x="2068985" y="4865977"/>
            <a:ext cx="2893" cy="276454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996" name="Connecteur droit 995">
            <a:extLst>
              <a:ext uri="{FF2B5EF4-FFF2-40B4-BE49-F238E27FC236}">
                <a16:creationId xmlns:a16="http://schemas.microsoft.com/office/drawing/2014/main" id="{D287A00F-695C-46C8-B649-4E2C4DE1D390}"/>
              </a:ext>
            </a:extLst>
          </p:cNvPr>
          <p:cNvCxnSpPr>
            <a:stCxn id="989" idx="2"/>
            <a:endCxn id="994" idx="0"/>
          </p:cNvCxnSpPr>
          <p:nvPr/>
        </p:nvCxnSpPr>
        <p:spPr>
          <a:xfrm flipH="1">
            <a:off x="997006" y="4335964"/>
            <a:ext cx="2118" cy="283633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997" name="ZoneTexte 996">
            <a:extLst>
              <a:ext uri="{FF2B5EF4-FFF2-40B4-BE49-F238E27FC236}">
                <a16:creationId xmlns:a16="http://schemas.microsoft.com/office/drawing/2014/main" id="{D9B15BEE-2EE0-494D-930E-632868F2DFA6}"/>
              </a:ext>
            </a:extLst>
          </p:cNvPr>
          <p:cNvSpPr txBox="1"/>
          <p:nvPr/>
        </p:nvSpPr>
        <p:spPr>
          <a:xfrm>
            <a:off x="2131910" y="2371514"/>
            <a:ext cx="8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B0F0"/>
                </a:solidFill>
                <a:latin typeface="Calibri" panose="020F0502020204030204"/>
                <a:cs typeface="+mn-cs"/>
              </a:rPr>
              <a:t>Cryogenics</a:t>
            </a:r>
          </a:p>
        </p:txBody>
      </p:sp>
      <p:sp>
        <p:nvSpPr>
          <p:cNvPr id="998" name="ZoneTexte 997">
            <a:extLst>
              <a:ext uri="{FF2B5EF4-FFF2-40B4-BE49-F238E27FC236}">
                <a16:creationId xmlns:a16="http://schemas.microsoft.com/office/drawing/2014/main" id="{BF7D3C4F-1939-494D-A145-C6F7932CA504}"/>
              </a:ext>
            </a:extLst>
          </p:cNvPr>
          <p:cNvSpPr txBox="1"/>
          <p:nvPr/>
        </p:nvSpPr>
        <p:spPr>
          <a:xfrm>
            <a:off x="6323755" y="5596467"/>
            <a:ext cx="995683" cy="369332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Cathode</a:t>
            </a:r>
          </a:p>
        </p:txBody>
      </p:sp>
      <p:cxnSp>
        <p:nvCxnSpPr>
          <p:cNvPr id="999" name="Connecteur droit 998">
            <a:extLst>
              <a:ext uri="{FF2B5EF4-FFF2-40B4-BE49-F238E27FC236}">
                <a16:creationId xmlns:a16="http://schemas.microsoft.com/office/drawing/2014/main" id="{41D95CDC-754A-4974-8C7A-EC3D43CFD747}"/>
              </a:ext>
            </a:extLst>
          </p:cNvPr>
          <p:cNvCxnSpPr>
            <a:cxnSpLocks/>
            <a:stCxn id="998" idx="0"/>
            <a:endCxn id="867" idx="2"/>
          </p:cNvCxnSpPr>
          <p:nvPr/>
        </p:nvCxnSpPr>
        <p:spPr>
          <a:xfrm flipH="1" flipV="1">
            <a:off x="6570143" y="5319244"/>
            <a:ext cx="251454" cy="277223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</p:cxnSp>
      <p:sp>
        <p:nvSpPr>
          <p:cNvPr id="1000" name="Losange 999">
            <a:extLst>
              <a:ext uri="{FF2B5EF4-FFF2-40B4-BE49-F238E27FC236}">
                <a16:creationId xmlns:a16="http://schemas.microsoft.com/office/drawing/2014/main" id="{22B31B22-DBA9-495A-AAD1-26E408B59BA6}"/>
              </a:ext>
            </a:extLst>
          </p:cNvPr>
          <p:cNvSpPr/>
          <p:nvPr/>
        </p:nvSpPr>
        <p:spPr>
          <a:xfrm>
            <a:off x="6688670" y="615334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1" name="Connecteur droit 1000">
            <a:extLst>
              <a:ext uri="{FF2B5EF4-FFF2-40B4-BE49-F238E27FC236}">
                <a16:creationId xmlns:a16="http://schemas.microsoft.com/office/drawing/2014/main" id="{9C477569-C4F2-4320-984F-A2E3C59F3BE2}"/>
              </a:ext>
            </a:extLst>
          </p:cNvPr>
          <p:cNvCxnSpPr>
            <a:cxnSpLocks/>
            <a:stCxn id="998" idx="2"/>
            <a:endCxn id="1000" idx="0"/>
          </p:cNvCxnSpPr>
          <p:nvPr/>
        </p:nvCxnSpPr>
        <p:spPr>
          <a:xfrm flipH="1">
            <a:off x="6802970" y="5965799"/>
            <a:ext cx="18627" cy="187541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2" name="ZoneTexte 1001">
            <a:extLst>
              <a:ext uri="{FF2B5EF4-FFF2-40B4-BE49-F238E27FC236}">
                <a16:creationId xmlns:a16="http://schemas.microsoft.com/office/drawing/2014/main" id="{FAD3B571-AADC-46B3-A7B9-E5E50547B17E}"/>
              </a:ext>
            </a:extLst>
          </p:cNvPr>
          <p:cNvSpPr txBox="1"/>
          <p:nvPr/>
        </p:nvSpPr>
        <p:spPr>
          <a:xfrm flipH="1">
            <a:off x="909209" y="3145365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sp>
        <p:nvSpPr>
          <p:cNvPr id="1003" name="ZoneTexte 1002">
            <a:extLst>
              <a:ext uri="{FF2B5EF4-FFF2-40B4-BE49-F238E27FC236}">
                <a16:creationId xmlns:a16="http://schemas.microsoft.com/office/drawing/2014/main" id="{0AC4DD43-C7E1-4C0D-934E-5DA0FD1BE3C3}"/>
              </a:ext>
            </a:extLst>
          </p:cNvPr>
          <p:cNvSpPr txBox="1"/>
          <p:nvPr/>
        </p:nvSpPr>
        <p:spPr>
          <a:xfrm flipH="1">
            <a:off x="10722076" y="3162296"/>
            <a:ext cx="450764" cy="369332"/>
          </a:xfrm>
          <a:prstGeom prst="rect">
            <a:avLst/>
          </a:prstGeom>
          <a:noFill/>
          <a:ln>
            <a:solidFill>
              <a:srgbClr val="0078A2"/>
            </a:solidFill>
          </a:ln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8A2"/>
                </a:solidFill>
                <a:latin typeface="Calibri" panose="020F0502020204030204"/>
                <a:cs typeface="+mn-cs"/>
              </a:rPr>
              <a:t>Air</a:t>
            </a:r>
          </a:p>
        </p:txBody>
      </p:sp>
      <p:cxnSp>
        <p:nvCxnSpPr>
          <p:cNvPr id="1004" name="Connecteur droit 1003">
            <a:extLst>
              <a:ext uri="{FF2B5EF4-FFF2-40B4-BE49-F238E27FC236}">
                <a16:creationId xmlns:a16="http://schemas.microsoft.com/office/drawing/2014/main" id="{F7AAC648-4273-416F-B35A-A36BA49A0BED}"/>
              </a:ext>
            </a:extLst>
          </p:cNvPr>
          <p:cNvCxnSpPr>
            <a:stCxn id="1003" idx="3"/>
            <a:endCxn id="892" idx="1"/>
          </p:cNvCxnSpPr>
          <p:nvPr/>
        </p:nvCxnSpPr>
        <p:spPr>
          <a:xfrm flipH="1">
            <a:off x="10417660" y="3346962"/>
            <a:ext cx="304416" cy="2541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cxnSp>
        <p:nvCxnSpPr>
          <p:cNvPr id="1005" name="Connecteur droit 1004">
            <a:extLst>
              <a:ext uri="{FF2B5EF4-FFF2-40B4-BE49-F238E27FC236}">
                <a16:creationId xmlns:a16="http://schemas.microsoft.com/office/drawing/2014/main" id="{0590CEE2-C426-4ED0-A869-37916613AB4F}"/>
              </a:ext>
            </a:extLst>
          </p:cNvPr>
          <p:cNvCxnSpPr>
            <a:stCxn id="974" idx="1"/>
            <a:endCxn id="1002" idx="1"/>
          </p:cNvCxnSpPr>
          <p:nvPr/>
        </p:nvCxnSpPr>
        <p:spPr>
          <a:xfrm flipH="1" flipV="1">
            <a:off x="1359973" y="3330031"/>
            <a:ext cx="361794" cy="2538"/>
          </a:xfrm>
          <a:prstGeom prst="line">
            <a:avLst/>
          </a:prstGeom>
          <a:noFill/>
          <a:ln w="6350" cap="flat" cmpd="sng" algn="ctr">
            <a:solidFill>
              <a:srgbClr val="005A7A"/>
            </a:solidFill>
            <a:prstDash val="solid"/>
            <a:miter lim="800000"/>
          </a:ln>
          <a:effectLst/>
        </p:spPr>
      </p:cxnSp>
      <p:sp>
        <p:nvSpPr>
          <p:cNvPr id="1006" name="Losange 1005">
            <a:extLst>
              <a:ext uri="{FF2B5EF4-FFF2-40B4-BE49-F238E27FC236}">
                <a16:creationId xmlns:a16="http://schemas.microsoft.com/office/drawing/2014/main" id="{8E71911F-74B7-4E80-8DD0-7AC9AC367C7F}"/>
              </a:ext>
            </a:extLst>
          </p:cNvPr>
          <p:cNvSpPr/>
          <p:nvPr/>
        </p:nvSpPr>
        <p:spPr>
          <a:xfrm flipH="1">
            <a:off x="11789361" y="3415098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7" name="Connecteur droit 1006">
            <a:extLst>
              <a:ext uri="{FF2B5EF4-FFF2-40B4-BE49-F238E27FC236}">
                <a16:creationId xmlns:a16="http://schemas.microsoft.com/office/drawing/2014/main" id="{36CDBB19-696E-4D20-823A-6634402F03FB}"/>
              </a:ext>
            </a:extLst>
          </p:cNvPr>
          <p:cNvCxnSpPr>
            <a:stCxn id="1003" idx="1"/>
            <a:endCxn id="1006" idx="3"/>
          </p:cNvCxnSpPr>
          <p:nvPr/>
        </p:nvCxnSpPr>
        <p:spPr>
          <a:xfrm>
            <a:off x="11172840" y="3346962"/>
            <a:ext cx="616521" cy="173970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1008" name="Losange 1007">
            <a:extLst>
              <a:ext uri="{FF2B5EF4-FFF2-40B4-BE49-F238E27FC236}">
                <a16:creationId xmlns:a16="http://schemas.microsoft.com/office/drawing/2014/main" id="{6D57C8D0-2F06-45D2-8055-3AC5EDB700B0}"/>
              </a:ext>
            </a:extLst>
          </p:cNvPr>
          <p:cNvSpPr/>
          <p:nvPr/>
        </p:nvSpPr>
        <p:spPr>
          <a:xfrm flipH="1">
            <a:off x="375986" y="325966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9" name="Connecteur droit 1008">
            <a:extLst>
              <a:ext uri="{FF2B5EF4-FFF2-40B4-BE49-F238E27FC236}">
                <a16:creationId xmlns:a16="http://schemas.microsoft.com/office/drawing/2014/main" id="{DB656B25-5D0C-45CE-80E9-0FFF2C99112F}"/>
              </a:ext>
            </a:extLst>
          </p:cNvPr>
          <p:cNvCxnSpPr>
            <a:stCxn id="1002" idx="3"/>
            <a:endCxn id="1008" idx="1"/>
          </p:cNvCxnSpPr>
          <p:nvPr/>
        </p:nvCxnSpPr>
        <p:spPr>
          <a:xfrm flipH="1">
            <a:off x="604586" y="3330031"/>
            <a:ext cx="304623" cy="35468"/>
          </a:xfrm>
          <a:prstGeom prst="line">
            <a:avLst/>
          </a:prstGeom>
          <a:noFill/>
          <a:ln w="635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1010" name="Connecteur droit 1009">
            <a:extLst>
              <a:ext uri="{FF2B5EF4-FFF2-40B4-BE49-F238E27FC236}">
                <a16:creationId xmlns:a16="http://schemas.microsoft.com/office/drawing/2014/main" id="{F5324B4C-39AB-4400-9EAB-BFCAEC5445DF}"/>
              </a:ext>
            </a:extLst>
          </p:cNvPr>
          <p:cNvCxnSpPr>
            <a:stCxn id="849" idx="3"/>
            <a:endCxn id="851" idx="1"/>
          </p:cNvCxnSpPr>
          <p:nvPr/>
        </p:nvCxnSpPr>
        <p:spPr>
          <a:xfrm>
            <a:off x="5358531" y="4321778"/>
            <a:ext cx="1321675" cy="84666"/>
          </a:xfrm>
          <a:prstGeom prst="line">
            <a:avLst/>
          </a:prstGeom>
          <a:noFill/>
          <a:ln w="6350" cap="flat" cmpd="sng" algn="ctr">
            <a:solidFill>
              <a:srgbClr val="912009"/>
            </a:solidFill>
            <a:prstDash val="solid"/>
            <a:miter lim="800000"/>
          </a:ln>
          <a:effectLst/>
        </p:spPr>
      </p:cxnSp>
      <p:sp>
        <p:nvSpPr>
          <p:cNvPr id="1011" name="Ellipse 305">
            <a:extLst>
              <a:ext uri="{FF2B5EF4-FFF2-40B4-BE49-F238E27FC236}">
                <a16:creationId xmlns:a16="http://schemas.microsoft.com/office/drawing/2014/main" id="{C335583A-C14E-437A-98C4-8C979644A418}"/>
              </a:ext>
            </a:extLst>
          </p:cNvPr>
          <p:cNvSpPr/>
          <p:nvPr/>
        </p:nvSpPr>
        <p:spPr>
          <a:xfrm>
            <a:off x="116843" y="523448"/>
            <a:ext cx="11982023" cy="6097503"/>
          </a:xfrm>
          <a:custGeom>
            <a:avLst/>
            <a:gdLst>
              <a:gd name="connsiteX0" fmla="*/ 0 w 11990490"/>
              <a:gd name="connsiteY0" fmla="*/ 3230034 h 6460067"/>
              <a:gd name="connsiteX1" fmla="*/ 5995245 w 11990490"/>
              <a:gd name="connsiteY1" fmla="*/ 0 h 6460067"/>
              <a:gd name="connsiteX2" fmla="*/ 11990490 w 11990490"/>
              <a:gd name="connsiteY2" fmla="*/ 3230034 h 6460067"/>
              <a:gd name="connsiteX3" fmla="*/ 5995245 w 11990490"/>
              <a:gd name="connsiteY3" fmla="*/ 6460068 h 6460067"/>
              <a:gd name="connsiteX4" fmla="*/ 0 w 11990490"/>
              <a:gd name="connsiteY4" fmla="*/ 3230034 h 6460067"/>
              <a:gd name="connsiteX0" fmla="*/ 0 w 11973557"/>
              <a:gd name="connsiteY0" fmla="*/ 3604419 h 6464342"/>
              <a:gd name="connsiteX1" fmla="*/ 5978312 w 11973557"/>
              <a:gd name="connsiteY1" fmla="*/ 1851 h 6464342"/>
              <a:gd name="connsiteX2" fmla="*/ 11973557 w 11973557"/>
              <a:gd name="connsiteY2" fmla="*/ 3231885 h 6464342"/>
              <a:gd name="connsiteX3" fmla="*/ 5978312 w 11973557"/>
              <a:gd name="connsiteY3" fmla="*/ 6461919 h 6464342"/>
              <a:gd name="connsiteX4" fmla="*/ 0 w 11973557"/>
              <a:gd name="connsiteY4" fmla="*/ 3604419 h 6464342"/>
              <a:gd name="connsiteX0" fmla="*/ 0 w 11973557"/>
              <a:gd name="connsiteY0" fmla="*/ 3602569 h 6460070"/>
              <a:gd name="connsiteX1" fmla="*/ 5978312 w 11973557"/>
              <a:gd name="connsiteY1" fmla="*/ 1 h 6460070"/>
              <a:gd name="connsiteX2" fmla="*/ 11973557 w 11973557"/>
              <a:gd name="connsiteY2" fmla="*/ 3611035 h 6460070"/>
              <a:gd name="connsiteX3" fmla="*/ 5978312 w 11973557"/>
              <a:gd name="connsiteY3" fmla="*/ 6460069 h 6460070"/>
              <a:gd name="connsiteX4" fmla="*/ 0 w 11973557"/>
              <a:gd name="connsiteY4" fmla="*/ 3602569 h 6460070"/>
              <a:gd name="connsiteX0" fmla="*/ 0 w 11973557"/>
              <a:gd name="connsiteY0" fmla="*/ 3738215 h 6460590"/>
              <a:gd name="connsiteX1" fmla="*/ 5978312 w 11973557"/>
              <a:gd name="connsiteY1" fmla="*/ 180 h 6460590"/>
              <a:gd name="connsiteX2" fmla="*/ 11973557 w 11973557"/>
              <a:gd name="connsiteY2" fmla="*/ 3611214 h 6460590"/>
              <a:gd name="connsiteX3" fmla="*/ 5978312 w 11973557"/>
              <a:gd name="connsiteY3" fmla="*/ 6460248 h 6460590"/>
              <a:gd name="connsiteX4" fmla="*/ 0 w 11973557"/>
              <a:gd name="connsiteY4" fmla="*/ 3738215 h 6460590"/>
              <a:gd name="connsiteX0" fmla="*/ 0 w 11982023"/>
              <a:gd name="connsiteY0" fmla="*/ 3738042 h 6460089"/>
              <a:gd name="connsiteX1" fmla="*/ 5978312 w 11982023"/>
              <a:gd name="connsiteY1" fmla="*/ 7 h 6460089"/>
              <a:gd name="connsiteX2" fmla="*/ 11982023 w 11982023"/>
              <a:gd name="connsiteY2" fmla="*/ 3712641 h 6460089"/>
              <a:gd name="connsiteX3" fmla="*/ 5978312 w 11982023"/>
              <a:gd name="connsiteY3" fmla="*/ 6460075 h 6460089"/>
              <a:gd name="connsiteX4" fmla="*/ 0 w 11982023"/>
              <a:gd name="connsiteY4" fmla="*/ 3738042 h 646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2023" h="6460089">
                <a:moveTo>
                  <a:pt x="0" y="3738042"/>
                </a:moveTo>
                <a:cubicBezTo>
                  <a:pt x="0" y="1954143"/>
                  <a:pt x="3981308" y="4240"/>
                  <a:pt x="5978312" y="7"/>
                </a:cubicBezTo>
                <a:cubicBezTo>
                  <a:pt x="7975316" y="-4226"/>
                  <a:pt x="11982023" y="1928742"/>
                  <a:pt x="11982023" y="3712641"/>
                </a:cubicBezTo>
                <a:cubicBezTo>
                  <a:pt x="11982023" y="5496540"/>
                  <a:pt x="7975316" y="6455842"/>
                  <a:pt x="5978312" y="6460075"/>
                </a:cubicBezTo>
                <a:cubicBezTo>
                  <a:pt x="3981308" y="6464308"/>
                  <a:pt x="0" y="5521941"/>
                  <a:pt x="0" y="3738042"/>
                </a:cubicBezTo>
                <a:close/>
              </a:path>
            </a:pathLst>
          </a:cu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2" name="Losange 1011">
            <a:extLst>
              <a:ext uri="{FF2B5EF4-FFF2-40B4-BE49-F238E27FC236}">
                <a16:creationId xmlns:a16="http://schemas.microsoft.com/office/drawing/2014/main" id="{6B871001-1A25-4050-B86F-06027507C429}"/>
              </a:ext>
            </a:extLst>
          </p:cNvPr>
          <p:cNvSpPr/>
          <p:nvPr/>
        </p:nvSpPr>
        <p:spPr>
          <a:xfrm>
            <a:off x="1731433" y="182938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3" name="Connecteur droit 1012">
            <a:extLst>
              <a:ext uri="{FF2B5EF4-FFF2-40B4-BE49-F238E27FC236}">
                <a16:creationId xmlns:a16="http://schemas.microsoft.com/office/drawing/2014/main" id="{D4546A0A-7B11-41F8-B176-56873A91B6DE}"/>
              </a:ext>
            </a:extLst>
          </p:cNvPr>
          <p:cNvCxnSpPr>
            <a:stCxn id="1012" idx="2"/>
            <a:endCxn id="985" idx="0"/>
          </p:cNvCxnSpPr>
          <p:nvPr/>
        </p:nvCxnSpPr>
        <p:spPr>
          <a:xfrm>
            <a:off x="1845733" y="2041049"/>
            <a:ext cx="6779" cy="278488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4" name="Losange 1013">
            <a:extLst>
              <a:ext uri="{FF2B5EF4-FFF2-40B4-BE49-F238E27FC236}">
                <a16:creationId xmlns:a16="http://schemas.microsoft.com/office/drawing/2014/main" id="{95C8BD19-7F76-4464-81B7-994CA0CDC3F3}"/>
              </a:ext>
            </a:extLst>
          </p:cNvPr>
          <p:cNvSpPr/>
          <p:nvPr/>
        </p:nvSpPr>
        <p:spPr>
          <a:xfrm>
            <a:off x="2410922" y="147648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5" name="Connecteur droit 1014">
            <a:extLst>
              <a:ext uri="{FF2B5EF4-FFF2-40B4-BE49-F238E27FC236}">
                <a16:creationId xmlns:a16="http://schemas.microsoft.com/office/drawing/2014/main" id="{0A74442E-B80C-4CD6-A8F5-B16F51819202}"/>
              </a:ext>
            </a:extLst>
          </p:cNvPr>
          <p:cNvCxnSpPr>
            <a:stCxn id="1030" idx="2"/>
            <a:endCxn id="955" idx="0"/>
          </p:cNvCxnSpPr>
          <p:nvPr/>
        </p:nvCxnSpPr>
        <p:spPr>
          <a:xfrm>
            <a:off x="3837644" y="1113702"/>
            <a:ext cx="560790" cy="74860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16" name="Losange 1015">
            <a:extLst>
              <a:ext uri="{FF2B5EF4-FFF2-40B4-BE49-F238E27FC236}">
                <a16:creationId xmlns:a16="http://schemas.microsoft.com/office/drawing/2014/main" id="{9EBE880B-1010-4716-A928-FBBB08490BF7}"/>
              </a:ext>
            </a:extLst>
          </p:cNvPr>
          <p:cNvSpPr/>
          <p:nvPr/>
        </p:nvSpPr>
        <p:spPr>
          <a:xfrm>
            <a:off x="208637" y="332091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7" name="Losange 1016">
            <a:extLst>
              <a:ext uri="{FF2B5EF4-FFF2-40B4-BE49-F238E27FC236}">
                <a16:creationId xmlns:a16="http://schemas.microsoft.com/office/drawing/2014/main" id="{AC9ACAFF-300D-415A-8A3B-E5A563C6F5E2}"/>
              </a:ext>
            </a:extLst>
          </p:cNvPr>
          <p:cNvSpPr/>
          <p:nvPr/>
        </p:nvSpPr>
        <p:spPr>
          <a:xfrm>
            <a:off x="860020" y="523335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8" name="Losange 1017">
            <a:extLst>
              <a:ext uri="{FF2B5EF4-FFF2-40B4-BE49-F238E27FC236}">
                <a16:creationId xmlns:a16="http://schemas.microsoft.com/office/drawing/2014/main" id="{E1251589-F3C2-41B2-BBBD-5D68D43A19A4}"/>
              </a:ext>
            </a:extLst>
          </p:cNvPr>
          <p:cNvSpPr/>
          <p:nvPr/>
        </p:nvSpPr>
        <p:spPr>
          <a:xfrm>
            <a:off x="1940478" y="575413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9" name="Losange 1018">
            <a:extLst>
              <a:ext uri="{FF2B5EF4-FFF2-40B4-BE49-F238E27FC236}">
                <a16:creationId xmlns:a16="http://schemas.microsoft.com/office/drawing/2014/main" id="{7EFB55CF-5638-4227-AF1D-21FEC4AC8EC0}"/>
              </a:ext>
            </a:extLst>
          </p:cNvPr>
          <p:cNvSpPr/>
          <p:nvPr/>
        </p:nvSpPr>
        <p:spPr>
          <a:xfrm>
            <a:off x="4692311" y="6409262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0" name="Losange 1019">
            <a:extLst>
              <a:ext uri="{FF2B5EF4-FFF2-40B4-BE49-F238E27FC236}">
                <a16:creationId xmlns:a16="http://schemas.microsoft.com/office/drawing/2014/main" id="{4276B0A1-6D69-4753-B2CC-57DFEDC172E9}"/>
              </a:ext>
            </a:extLst>
          </p:cNvPr>
          <p:cNvSpPr/>
          <p:nvPr/>
        </p:nvSpPr>
        <p:spPr>
          <a:xfrm>
            <a:off x="5234178" y="6460063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1" name="Losange 1020">
            <a:extLst>
              <a:ext uri="{FF2B5EF4-FFF2-40B4-BE49-F238E27FC236}">
                <a16:creationId xmlns:a16="http://schemas.microsoft.com/office/drawing/2014/main" id="{F38347DC-5370-491E-8A6E-691EEFBE29CC}"/>
              </a:ext>
            </a:extLst>
          </p:cNvPr>
          <p:cNvSpPr/>
          <p:nvPr/>
        </p:nvSpPr>
        <p:spPr>
          <a:xfrm>
            <a:off x="5894579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2" name="Connecteur droit 1021">
            <a:extLst>
              <a:ext uri="{FF2B5EF4-FFF2-40B4-BE49-F238E27FC236}">
                <a16:creationId xmlns:a16="http://schemas.microsoft.com/office/drawing/2014/main" id="{0E2064E6-7BCD-4546-92BB-BCE030645B26}"/>
              </a:ext>
            </a:extLst>
          </p:cNvPr>
          <p:cNvCxnSpPr>
            <a:stCxn id="932" idx="2"/>
            <a:endCxn id="1019" idx="0"/>
          </p:cNvCxnSpPr>
          <p:nvPr/>
        </p:nvCxnSpPr>
        <p:spPr>
          <a:xfrm>
            <a:off x="4806611" y="6217627"/>
            <a:ext cx="0" cy="19163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3" name="Connecteur droit 1022">
            <a:extLst>
              <a:ext uri="{FF2B5EF4-FFF2-40B4-BE49-F238E27FC236}">
                <a16:creationId xmlns:a16="http://schemas.microsoft.com/office/drawing/2014/main" id="{DE0DB033-6477-479C-9F9D-D9BC9748F77B}"/>
              </a:ext>
            </a:extLst>
          </p:cNvPr>
          <p:cNvCxnSpPr>
            <a:stCxn id="949" idx="2"/>
            <a:endCxn id="1020" idx="0"/>
          </p:cNvCxnSpPr>
          <p:nvPr/>
        </p:nvCxnSpPr>
        <p:spPr>
          <a:xfrm>
            <a:off x="5346703" y="6322249"/>
            <a:ext cx="1775" cy="13781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4AF6382D-216C-4D00-B55E-CDA8A781D0C2}"/>
              </a:ext>
            </a:extLst>
          </p:cNvPr>
          <p:cNvCxnSpPr>
            <a:stCxn id="948" idx="2"/>
            <a:endCxn id="1021" idx="0"/>
          </p:cNvCxnSpPr>
          <p:nvPr/>
        </p:nvCxnSpPr>
        <p:spPr>
          <a:xfrm>
            <a:off x="6007101" y="6373474"/>
            <a:ext cx="1778" cy="103522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5" name="Losange 1024">
            <a:extLst>
              <a:ext uri="{FF2B5EF4-FFF2-40B4-BE49-F238E27FC236}">
                <a16:creationId xmlns:a16="http://schemas.microsoft.com/office/drawing/2014/main" id="{8822738C-3E6A-44A9-9D78-2C41A7F7FEE9}"/>
              </a:ext>
            </a:extLst>
          </p:cNvPr>
          <p:cNvSpPr/>
          <p:nvPr/>
        </p:nvSpPr>
        <p:spPr>
          <a:xfrm>
            <a:off x="6690445" y="64769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Connecteur droit 1025">
            <a:extLst>
              <a:ext uri="{FF2B5EF4-FFF2-40B4-BE49-F238E27FC236}">
                <a16:creationId xmlns:a16="http://schemas.microsoft.com/office/drawing/2014/main" id="{FF87A513-A6D1-4707-880E-F890BC2390B5}"/>
              </a:ext>
            </a:extLst>
          </p:cNvPr>
          <p:cNvCxnSpPr>
            <a:stCxn id="1000" idx="2"/>
            <a:endCxn id="1025" idx="0"/>
          </p:cNvCxnSpPr>
          <p:nvPr/>
        </p:nvCxnSpPr>
        <p:spPr>
          <a:xfrm>
            <a:off x="6802970" y="6365007"/>
            <a:ext cx="1775" cy="111989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27" name="Losange 1026">
            <a:extLst>
              <a:ext uri="{FF2B5EF4-FFF2-40B4-BE49-F238E27FC236}">
                <a16:creationId xmlns:a16="http://schemas.microsoft.com/office/drawing/2014/main" id="{5B7D7122-9EB6-4EE0-BBCE-397784870D16}"/>
              </a:ext>
            </a:extLst>
          </p:cNvPr>
          <p:cNvSpPr/>
          <p:nvPr/>
        </p:nvSpPr>
        <p:spPr>
          <a:xfrm>
            <a:off x="7266178" y="64007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8" name="Losange 1027">
            <a:extLst>
              <a:ext uri="{FF2B5EF4-FFF2-40B4-BE49-F238E27FC236}">
                <a16:creationId xmlns:a16="http://schemas.microsoft.com/office/drawing/2014/main" id="{75AFDA8D-D098-4BC8-9B84-BBFF05B0C856}"/>
              </a:ext>
            </a:extLst>
          </p:cNvPr>
          <p:cNvSpPr/>
          <p:nvPr/>
        </p:nvSpPr>
        <p:spPr>
          <a:xfrm>
            <a:off x="7833446" y="6299196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029" name="Losange 1028">
            <a:extLst>
              <a:ext uri="{FF2B5EF4-FFF2-40B4-BE49-F238E27FC236}">
                <a16:creationId xmlns:a16="http://schemas.microsoft.com/office/drawing/2014/main" id="{B1202C4B-DFA6-4363-9152-A40318DEB9D9}"/>
              </a:ext>
            </a:extLst>
          </p:cNvPr>
          <p:cNvSpPr/>
          <p:nvPr/>
        </p:nvSpPr>
        <p:spPr>
          <a:xfrm>
            <a:off x="5007442" y="52197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Losange 1029">
            <a:extLst>
              <a:ext uri="{FF2B5EF4-FFF2-40B4-BE49-F238E27FC236}">
                <a16:creationId xmlns:a16="http://schemas.microsoft.com/office/drawing/2014/main" id="{52249D2F-065B-42FD-ADE9-FE3DFBBCEA83}"/>
              </a:ext>
            </a:extLst>
          </p:cNvPr>
          <p:cNvSpPr/>
          <p:nvPr/>
        </p:nvSpPr>
        <p:spPr>
          <a:xfrm>
            <a:off x="3723344" y="902035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1" name="Losange 1030">
            <a:extLst>
              <a:ext uri="{FF2B5EF4-FFF2-40B4-BE49-F238E27FC236}">
                <a16:creationId xmlns:a16="http://schemas.microsoft.com/office/drawing/2014/main" id="{6D21377C-BA4D-441F-A686-8AD0B4440D3E}"/>
              </a:ext>
            </a:extLst>
          </p:cNvPr>
          <p:cNvSpPr/>
          <p:nvPr/>
        </p:nvSpPr>
        <p:spPr>
          <a:xfrm>
            <a:off x="10228582" y="1808107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2" name="Connecteur droit 1031">
            <a:extLst>
              <a:ext uri="{FF2B5EF4-FFF2-40B4-BE49-F238E27FC236}">
                <a16:creationId xmlns:a16="http://schemas.microsoft.com/office/drawing/2014/main" id="{E0889E84-62B0-42B8-AE3C-7A4EE6CD50A5}"/>
              </a:ext>
            </a:extLst>
          </p:cNvPr>
          <p:cNvCxnSpPr>
            <a:cxnSpLocks/>
            <a:stCxn id="1031" idx="2"/>
            <a:endCxn id="941" idx="0"/>
          </p:cNvCxnSpPr>
          <p:nvPr/>
        </p:nvCxnSpPr>
        <p:spPr>
          <a:xfrm>
            <a:off x="10342882" y="2019774"/>
            <a:ext cx="0" cy="31104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3" name="Losange 1032">
            <a:extLst>
              <a:ext uri="{FF2B5EF4-FFF2-40B4-BE49-F238E27FC236}">
                <a16:creationId xmlns:a16="http://schemas.microsoft.com/office/drawing/2014/main" id="{C1A8EB18-1E57-4E44-AE49-03F7678FF676}"/>
              </a:ext>
            </a:extLst>
          </p:cNvPr>
          <p:cNvSpPr/>
          <p:nvPr/>
        </p:nvSpPr>
        <p:spPr>
          <a:xfrm>
            <a:off x="9543609" y="1421770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E3158ACD-61DC-4EF0-8A73-2291B772C5EC}"/>
              </a:ext>
            </a:extLst>
          </p:cNvPr>
          <p:cNvCxnSpPr>
            <a:cxnSpLocks/>
            <a:stCxn id="1033" idx="2"/>
            <a:endCxn id="940" idx="0"/>
          </p:cNvCxnSpPr>
          <p:nvPr/>
        </p:nvCxnSpPr>
        <p:spPr>
          <a:xfrm>
            <a:off x="9657909" y="1633437"/>
            <a:ext cx="17798" cy="48800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1035" name="Losange 1034">
            <a:extLst>
              <a:ext uri="{FF2B5EF4-FFF2-40B4-BE49-F238E27FC236}">
                <a16:creationId xmlns:a16="http://schemas.microsoft.com/office/drawing/2014/main" id="{7DE29977-9BE7-4A42-B911-D3C96BA0F587}"/>
              </a:ext>
            </a:extLst>
          </p:cNvPr>
          <p:cNvSpPr/>
          <p:nvPr/>
        </p:nvSpPr>
        <p:spPr>
          <a:xfrm>
            <a:off x="11904204" y="352596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6" name="Losange 1035">
            <a:extLst>
              <a:ext uri="{FF2B5EF4-FFF2-40B4-BE49-F238E27FC236}">
                <a16:creationId xmlns:a16="http://schemas.microsoft.com/office/drawing/2014/main" id="{CCF2FA3F-849F-4C74-AF0C-0DC47F7BAA6C}"/>
              </a:ext>
            </a:extLst>
          </p:cNvPr>
          <p:cNvSpPr/>
          <p:nvPr/>
        </p:nvSpPr>
        <p:spPr>
          <a:xfrm>
            <a:off x="11031298" y="5264829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7" name="Losange 1036">
            <a:extLst>
              <a:ext uri="{FF2B5EF4-FFF2-40B4-BE49-F238E27FC236}">
                <a16:creationId xmlns:a16="http://schemas.microsoft.com/office/drawing/2014/main" id="{85801F9C-FD17-47C4-AE7F-BC8CD19CBF97}"/>
              </a:ext>
            </a:extLst>
          </p:cNvPr>
          <p:cNvSpPr/>
          <p:nvPr/>
        </p:nvSpPr>
        <p:spPr>
          <a:xfrm>
            <a:off x="9942542" y="5802414"/>
            <a:ext cx="228600" cy="211667"/>
          </a:xfrm>
          <a:prstGeom prst="diamond">
            <a:avLst/>
          </a:prstGeom>
          <a:solidFill>
            <a:sysClr val="window" lastClr="FFFFFF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38" name="Connecteur droit 1037">
            <a:extLst>
              <a:ext uri="{FF2B5EF4-FFF2-40B4-BE49-F238E27FC236}">
                <a16:creationId xmlns:a16="http://schemas.microsoft.com/office/drawing/2014/main" id="{7D4589A1-E4E6-4645-916E-A89DA648FD60}"/>
              </a:ext>
            </a:extLst>
          </p:cNvPr>
          <p:cNvCxnSpPr>
            <a:stCxn id="933" idx="2"/>
            <a:endCxn id="1027" idx="0"/>
          </p:cNvCxnSpPr>
          <p:nvPr/>
        </p:nvCxnSpPr>
        <p:spPr>
          <a:xfrm>
            <a:off x="7378703" y="6314206"/>
            <a:ext cx="1775" cy="865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39" name="Connecteur droit 1038">
            <a:extLst>
              <a:ext uri="{FF2B5EF4-FFF2-40B4-BE49-F238E27FC236}">
                <a16:creationId xmlns:a16="http://schemas.microsoft.com/office/drawing/2014/main" id="{402DDC29-D6C7-4B0B-B74B-EC081A8E357A}"/>
              </a:ext>
            </a:extLst>
          </p:cNvPr>
          <p:cNvCxnSpPr>
            <a:stCxn id="934" idx="2"/>
            <a:endCxn id="1028" idx="0"/>
          </p:cNvCxnSpPr>
          <p:nvPr/>
        </p:nvCxnSpPr>
        <p:spPr>
          <a:xfrm>
            <a:off x="7937503" y="6238006"/>
            <a:ext cx="10243" cy="61190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0" name="Connecteur droit 1039">
            <a:extLst>
              <a:ext uri="{FF2B5EF4-FFF2-40B4-BE49-F238E27FC236}">
                <a16:creationId xmlns:a16="http://schemas.microsoft.com/office/drawing/2014/main" id="{32087150-CC9E-41EE-B470-A00BEC1C8CE8}"/>
              </a:ext>
            </a:extLst>
          </p:cNvPr>
          <p:cNvCxnSpPr>
            <a:stCxn id="1014" idx="2"/>
            <a:endCxn id="984" idx="0"/>
          </p:cNvCxnSpPr>
          <p:nvPr/>
        </p:nvCxnSpPr>
        <p:spPr>
          <a:xfrm>
            <a:off x="2525222" y="1688151"/>
            <a:ext cx="15270" cy="354365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2" name="Connecteur droit 1041">
            <a:extLst>
              <a:ext uri="{FF2B5EF4-FFF2-40B4-BE49-F238E27FC236}">
                <a16:creationId xmlns:a16="http://schemas.microsoft.com/office/drawing/2014/main" id="{4DAC0660-8C26-42CD-AE7D-DA4AF62CD151}"/>
              </a:ext>
            </a:extLst>
          </p:cNvPr>
          <p:cNvCxnSpPr>
            <a:cxnSpLocks/>
            <a:stCxn id="1029" idx="3"/>
            <a:endCxn id="916" idx="1"/>
          </p:cNvCxnSpPr>
          <p:nvPr/>
        </p:nvCxnSpPr>
        <p:spPr>
          <a:xfrm>
            <a:off x="5236042" y="627811"/>
            <a:ext cx="651969" cy="80303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E27BB1A3-80E9-4645-A134-51BB2321E2EF}"/>
              </a:ext>
            </a:extLst>
          </p:cNvPr>
          <p:cNvCxnSpPr>
            <a:cxnSpLocks/>
            <a:stCxn id="993" idx="2"/>
            <a:endCxn id="1018" idx="0"/>
          </p:cNvCxnSpPr>
          <p:nvPr/>
        </p:nvCxnSpPr>
        <p:spPr>
          <a:xfrm flipH="1">
            <a:off x="2054778" y="5354098"/>
            <a:ext cx="17100" cy="400034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1044" name="Connecteur droit 1043">
            <a:extLst>
              <a:ext uri="{FF2B5EF4-FFF2-40B4-BE49-F238E27FC236}">
                <a16:creationId xmlns:a16="http://schemas.microsoft.com/office/drawing/2014/main" id="{28368B5E-0F2F-42FA-A325-EB35BAA36586}"/>
              </a:ext>
            </a:extLst>
          </p:cNvPr>
          <p:cNvCxnSpPr>
            <a:cxnSpLocks/>
            <a:stCxn id="971" idx="2"/>
            <a:endCxn id="1036" idx="0"/>
          </p:cNvCxnSpPr>
          <p:nvPr/>
        </p:nvCxnSpPr>
        <p:spPr>
          <a:xfrm>
            <a:off x="11140303" y="5100803"/>
            <a:ext cx="5295" cy="164026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07" name="Connecteur droit 206">
            <a:extLst>
              <a:ext uri="{FF2B5EF4-FFF2-40B4-BE49-F238E27FC236}">
                <a16:creationId xmlns:a16="http://schemas.microsoft.com/office/drawing/2014/main" id="{BE774B35-CF69-4E71-9429-9995CBDCCD6B}"/>
              </a:ext>
            </a:extLst>
          </p:cNvPr>
          <p:cNvCxnSpPr>
            <a:cxnSpLocks/>
            <a:stCxn id="994" idx="2"/>
            <a:endCxn id="1017" idx="0"/>
          </p:cNvCxnSpPr>
          <p:nvPr/>
        </p:nvCxnSpPr>
        <p:spPr>
          <a:xfrm flipH="1">
            <a:off x="974320" y="4831264"/>
            <a:ext cx="22686" cy="402091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cxnSp>
        <p:nvCxnSpPr>
          <p:cNvPr id="213" name="Connecteur droit 212">
            <a:extLst>
              <a:ext uri="{FF2B5EF4-FFF2-40B4-BE49-F238E27FC236}">
                <a16:creationId xmlns:a16="http://schemas.microsoft.com/office/drawing/2014/main" id="{A35C4537-D661-4E72-8370-F00A2C39E2B6}"/>
              </a:ext>
            </a:extLst>
          </p:cNvPr>
          <p:cNvCxnSpPr>
            <a:cxnSpLocks/>
            <a:stCxn id="970" idx="2"/>
            <a:endCxn id="1037" idx="0"/>
          </p:cNvCxnSpPr>
          <p:nvPr/>
        </p:nvCxnSpPr>
        <p:spPr>
          <a:xfrm>
            <a:off x="10056842" y="5596467"/>
            <a:ext cx="0" cy="205947"/>
          </a:xfrm>
          <a:prstGeom prst="line">
            <a:avLst/>
          </a:prstGeom>
          <a:noFill/>
          <a:ln w="635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CC8A9FD1-89F7-40B9-9728-404D184663A4}"/>
              </a:ext>
            </a:extLst>
          </p:cNvPr>
          <p:cNvSpPr/>
          <p:nvPr/>
        </p:nvSpPr>
        <p:spPr>
          <a:xfrm>
            <a:off x="7093045" y="144458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4" name="Ellipse 213">
            <a:extLst>
              <a:ext uri="{FF2B5EF4-FFF2-40B4-BE49-F238E27FC236}">
                <a16:creationId xmlns:a16="http://schemas.microsoft.com/office/drawing/2014/main" id="{E527D963-B618-45C4-9456-AB632E2E1BED}"/>
              </a:ext>
            </a:extLst>
          </p:cNvPr>
          <p:cNvSpPr/>
          <p:nvPr/>
        </p:nvSpPr>
        <p:spPr>
          <a:xfrm>
            <a:off x="1877638" y="222804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5" name="Ellipse 214">
            <a:extLst>
              <a:ext uri="{FF2B5EF4-FFF2-40B4-BE49-F238E27FC236}">
                <a16:creationId xmlns:a16="http://schemas.microsoft.com/office/drawing/2014/main" id="{5D1846FC-4C39-4B12-9EB0-90C6F60B934E}"/>
              </a:ext>
            </a:extLst>
          </p:cNvPr>
          <p:cNvSpPr/>
          <p:nvPr/>
        </p:nvSpPr>
        <p:spPr>
          <a:xfrm>
            <a:off x="3459133" y="32642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16" name="Ellipse 215">
            <a:extLst>
              <a:ext uri="{FF2B5EF4-FFF2-40B4-BE49-F238E27FC236}">
                <a16:creationId xmlns:a16="http://schemas.microsoft.com/office/drawing/2014/main" id="{5F9E03F6-D49D-48D9-BD63-91AA869B9D8C}"/>
              </a:ext>
            </a:extLst>
          </p:cNvPr>
          <p:cNvSpPr/>
          <p:nvPr/>
        </p:nvSpPr>
        <p:spPr>
          <a:xfrm>
            <a:off x="5638500" y="168098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7" name="Ellipse 216">
            <a:extLst>
              <a:ext uri="{FF2B5EF4-FFF2-40B4-BE49-F238E27FC236}">
                <a16:creationId xmlns:a16="http://schemas.microsoft.com/office/drawing/2014/main" id="{56BCF0D0-D0A6-4541-B7F7-C0C7BF7D2CF4}"/>
              </a:ext>
            </a:extLst>
          </p:cNvPr>
          <p:cNvSpPr/>
          <p:nvPr/>
        </p:nvSpPr>
        <p:spPr>
          <a:xfrm>
            <a:off x="2629332" y="20640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19" name="Ellipse 218">
            <a:extLst>
              <a:ext uri="{FF2B5EF4-FFF2-40B4-BE49-F238E27FC236}">
                <a16:creationId xmlns:a16="http://schemas.microsoft.com/office/drawing/2014/main" id="{C40AF8DE-6D07-47B5-A470-1BB4E2915EBA}"/>
              </a:ext>
            </a:extLst>
          </p:cNvPr>
          <p:cNvSpPr/>
          <p:nvPr/>
        </p:nvSpPr>
        <p:spPr>
          <a:xfrm>
            <a:off x="6206491" y="256560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20" name="Ellipse 219">
            <a:extLst>
              <a:ext uri="{FF2B5EF4-FFF2-40B4-BE49-F238E27FC236}">
                <a16:creationId xmlns:a16="http://schemas.microsoft.com/office/drawing/2014/main" id="{B4199B93-3F76-4B3C-A2BD-762560B30664}"/>
              </a:ext>
            </a:extLst>
          </p:cNvPr>
          <p:cNvSpPr/>
          <p:nvPr/>
        </p:nvSpPr>
        <p:spPr>
          <a:xfrm>
            <a:off x="5980965" y="232436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21" name="Ellipse 220">
            <a:extLst>
              <a:ext uri="{FF2B5EF4-FFF2-40B4-BE49-F238E27FC236}">
                <a16:creationId xmlns:a16="http://schemas.microsoft.com/office/drawing/2014/main" id="{D655FCCA-F8E7-4F38-BF53-EF6B1F121CF3}"/>
              </a:ext>
            </a:extLst>
          </p:cNvPr>
          <p:cNvSpPr/>
          <p:nvPr/>
        </p:nvSpPr>
        <p:spPr>
          <a:xfrm>
            <a:off x="5744300" y="491124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1.1</a:t>
            </a:r>
          </a:p>
        </p:txBody>
      </p:sp>
      <p:sp>
        <p:nvSpPr>
          <p:cNvPr id="222" name="Ellipse 221">
            <a:extLst>
              <a:ext uri="{FF2B5EF4-FFF2-40B4-BE49-F238E27FC236}">
                <a16:creationId xmlns:a16="http://schemas.microsoft.com/office/drawing/2014/main" id="{629D8AD8-A7EB-4F8D-B483-3AA6A579E413}"/>
              </a:ext>
            </a:extLst>
          </p:cNvPr>
          <p:cNvSpPr/>
          <p:nvPr/>
        </p:nvSpPr>
        <p:spPr>
          <a:xfrm>
            <a:off x="5871101" y="4548421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1.2</a:t>
            </a:r>
          </a:p>
        </p:txBody>
      </p:sp>
      <p:sp>
        <p:nvSpPr>
          <p:cNvPr id="223" name="Ellipse 222">
            <a:extLst>
              <a:ext uri="{FF2B5EF4-FFF2-40B4-BE49-F238E27FC236}">
                <a16:creationId xmlns:a16="http://schemas.microsoft.com/office/drawing/2014/main" id="{9E52E42A-D9EB-43AE-9EA3-9F01A2F09DD2}"/>
              </a:ext>
            </a:extLst>
          </p:cNvPr>
          <p:cNvSpPr/>
          <p:nvPr/>
        </p:nvSpPr>
        <p:spPr>
          <a:xfrm>
            <a:off x="5476817" y="526869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1.3</a:t>
            </a:r>
          </a:p>
        </p:txBody>
      </p:sp>
      <p:sp>
        <p:nvSpPr>
          <p:cNvPr id="224" name="Ellipse 223">
            <a:extLst>
              <a:ext uri="{FF2B5EF4-FFF2-40B4-BE49-F238E27FC236}">
                <a16:creationId xmlns:a16="http://schemas.microsoft.com/office/drawing/2014/main" id="{0AAEFCCD-82F8-4052-82E1-92E53D07F2E2}"/>
              </a:ext>
            </a:extLst>
          </p:cNvPr>
          <p:cNvSpPr/>
          <p:nvPr/>
        </p:nvSpPr>
        <p:spPr>
          <a:xfrm>
            <a:off x="5928250" y="528339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1.4</a:t>
            </a:r>
          </a:p>
        </p:txBody>
      </p:sp>
      <p:sp>
        <p:nvSpPr>
          <p:cNvPr id="225" name="Ellipse 224">
            <a:extLst>
              <a:ext uri="{FF2B5EF4-FFF2-40B4-BE49-F238E27FC236}">
                <a16:creationId xmlns:a16="http://schemas.microsoft.com/office/drawing/2014/main" id="{13D4A4CE-F11E-4146-B157-BB133268FEB0}"/>
              </a:ext>
            </a:extLst>
          </p:cNvPr>
          <p:cNvSpPr/>
          <p:nvPr/>
        </p:nvSpPr>
        <p:spPr>
          <a:xfrm>
            <a:off x="5038396" y="534134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1.5</a:t>
            </a:r>
          </a:p>
        </p:txBody>
      </p:sp>
      <p:sp>
        <p:nvSpPr>
          <p:cNvPr id="226" name="Ellipse 225">
            <a:extLst>
              <a:ext uri="{FF2B5EF4-FFF2-40B4-BE49-F238E27FC236}">
                <a16:creationId xmlns:a16="http://schemas.microsoft.com/office/drawing/2014/main" id="{CFA407B0-ED88-4E42-9B14-53BE73B0D081}"/>
              </a:ext>
            </a:extLst>
          </p:cNvPr>
          <p:cNvSpPr/>
          <p:nvPr/>
        </p:nvSpPr>
        <p:spPr>
          <a:xfrm>
            <a:off x="5567872" y="428024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1.6</a:t>
            </a:r>
          </a:p>
        </p:txBody>
      </p:sp>
      <p:sp>
        <p:nvSpPr>
          <p:cNvPr id="227" name="Ellipse 226">
            <a:extLst>
              <a:ext uri="{FF2B5EF4-FFF2-40B4-BE49-F238E27FC236}">
                <a16:creationId xmlns:a16="http://schemas.microsoft.com/office/drawing/2014/main" id="{07CAB2F3-438D-4AED-9AFC-530689957C57}"/>
              </a:ext>
            </a:extLst>
          </p:cNvPr>
          <p:cNvSpPr/>
          <p:nvPr/>
        </p:nvSpPr>
        <p:spPr>
          <a:xfrm>
            <a:off x="7155544" y="466056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2.1</a:t>
            </a:r>
          </a:p>
        </p:txBody>
      </p:sp>
      <p:sp>
        <p:nvSpPr>
          <p:cNvPr id="228" name="Ellipse 227">
            <a:extLst>
              <a:ext uri="{FF2B5EF4-FFF2-40B4-BE49-F238E27FC236}">
                <a16:creationId xmlns:a16="http://schemas.microsoft.com/office/drawing/2014/main" id="{8D3474CE-305D-464F-A2B2-0713E0F9E699}"/>
              </a:ext>
            </a:extLst>
          </p:cNvPr>
          <p:cNvSpPr/>
          <p:nvPr/>
        </p:nvSpPr>
        <p:spPr>
          <a:xfrm>
            <a:off x="6668600" y="4667752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2.2</a:t>
            </a:r>
          </a:p>
        </p:txBody>
      </p:sp>
      <p:sp>
        <p:nvSpPr>
          <p:cNvPr id="229" name="Ellipse 228">
            <a:extLst>
              <a:ext uri="{FF2B5EF4-FFF2-40B4-BE49-F238E27FC236}">
                <a16:creationId xmlns:a16="http://schemas.microsoft.com/office/drawing/2014/main" id="{85ECBBB9-0100-4CD4-B615-6FB145B2EB83}"/>
              </a:ext>
            </a:extLst>
          </p:cNvPr>
          <p:cNvSpPr/>
          <p:nvPr/>
        </p:nvSpPr>
        <p:spPr>
          <a:xfrm>
            <a:off x="7479537" y="461556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2.3</a:t>
            </a:r>
          </a:p>
        </p:txBody>
      </p:sp>
      <p:sp>
        <p:nvSpPr>
          <p:cNvPr id="230" name="Ellipse 229">
            <a:extLst>
              <a:ext uri="{FF2B5EF4-FFF2-40B4-BE49-F238E27FC236}">
                <a16:creationId xmlns:a16="http://schemas.microsoft.com/office/drawing/2014/main" id="{2272CCE5-F949-4057-A3F8-CA505218BE49}"/>
              </a:ext>
            </a:extLst>
          </p:cNvPr>
          <p:cNvSpPr/>
          <p:nvPr/>
        </p:nvSpPr>
        <p:spPr>
          <a:xfrm>
            <a:off x="6341604" y="404111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2.4</a:t>
            </a:r>
          </a:p>
        </p:txBody>
      </p:sp>
      <p:sp>
        <p:nvSpPr>
          <p:cNvPr id="231" name="Ellipse 230">
            <a:extLst>
              <a:ext uri="{FF2B5EF4-FFF2-40B4-BE49-F238E27FC236}">
                <a16:creationId xmlns:a16="http://schemas.microsoft.com/office/drawing/2014/main" id="{696BB086-E2AE-485D-AF79-2B336844EF70}"/>
              </a:ext>
            </a:extLst>
          </p:cNvPr>
          <p:cNvSpPr/>
          <p:nvPr/>
        </p:nvSpPr>
        <p:spPr>
          <a:xfrm>
            <a:off x="6118870" y="378336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2.5</a:t>
            </a:r>
          </a:p>
        </p:txBody>
      </p:sp>
      <p:sp>
        <p:nvSpPr>
          <p:cNvPr id="232" name="Ellipse 231">
            <a:extLst>
              <a:ext uri="{FF2B5EF4-FFF2-40B4-BE49-F238E27FC236}">
                <a16:creationId xmlns:a16="http://schemas.microsoft.com/office/drawing/2014/main" id="{367B2CE3-DBB6-4EAF-B7B9-D8E6A950C76B}"/>
              </a:ext>
            </a:extLst>
          </p:cNvPr>
          <p:cNvSpPr/>
          <p:nvPr/>
        </p:nvSpPr>
        <p:spPr>
          <a:xfrm>
            <a:off x="6321197" y="4379826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2.6</a:t>
            </a:r>
          </a:p>
        </p:txBody>
      </p:sp>
      <p:sp>
        <p:nvSpPr>
          <p:cNvPr id="234" name="Ellipse 233">
            <a:extLst>
              <a:ext uri="{FF2B5EF4-FFF2-40B4-BE49-F238E27FC236}">
                <a16:creationId xmlns:a16="http://schemas.microsoft.com/office/drawing/2014/main" id="{8E35BEA6-7F4F-4826-9D5D-456C28A6EC8A}"/>
              </a:ext>
            </a:extLst>
          </p:cNvPr>
          <p:cNvSpPr/>
          <p:nvPr/>
        </p:nvSpPr>
        <p:spPr>
          <a:xfrm>
            <a:off x="5189230" y="400121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3.2</a:t>
            </a:r>
          </a:p>
        </p:txBody>
      </p:sp>
      <p:sp>
        <p:nvSpPr>
          <p:cNvPr id="237" name="Ellipse 236">
            <a:extLst>
              <a:ext uri="{FF2B5EF4-FFF2-40B4-BE49-F238E27FC236}">
                <a16:creationId xmlns:a16="http://schemas.microsoft.com/office/drawing/2014/main" id="{BE3857DB-827F-45EC-A0A1-1F8EA0A6B572}"/>
              </a:ext>
            </a:extLst>
          </p:cNvPr>
          <p:cNvSpPr/>
          <p:nvPr/>
        </p:nvSpPr>
        <p:spPr>
          <a:xfrm>
            <a:off x="3878066" y="3306017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4.1</a:t>
            </a:r>
          </a:p>
        </p:txBody>
      </p:sp>
      <p:sp>
        <p:nvSpPr>
          <p:cNvPr id="239" name="Ellipse 238">
            <a:extLst>
              <a:ext uri="{FF2B5EF4-FFF2-40B4-BE49-F238E27FC236}">
                <a16:creationId xmlns:a16="http://schemas.microsoft.com/office/drawing/2014/main" id="{50D32F9A-9A3A-4925-87A9-86B4375CD3C2}"/>
              </a:ext>
            </a:extLst>
          </p:cNvPr>
          <p:cNvSpPr/>
          <p:nvPr/>
        </p:nvSpPr>
        <p:spPr>
          <a:xfrm>
            <a:off x="3654097" y="3919577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4.2</a:t>
            </a:r>
          </a:p>
        </p:txBody>
      </p:sp>
      <p:sp>
        <p:nvSpPr>
          <p:cNvPr id="240" name="Ellipse 239">
            <a:extLst>
              <a:ext uri="{FF2B5EF4-FFF2-40B4-BE49-F238E27FC236}">
                <a16:creationId xmlns:a16="http://schemas.microsoft.com/office/drawing/2014/main" id="{58692BA4-3D84-4FFC-BC86-A3602848C769}"/>
              </a:ext>
            </a:extLst>
          </p:cNvPr>
          <p:cNvSpPr/>
          <p:nvPr/>
        </p:nvSpPr>
        <p:spPr>
          <a:xfrm>
            <a:off x="4755594" y="3954109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4.3</a:t>
            </a:r>
          </a:p>
        </p:txBody>
      </p:sp>
      <p:sp>
        <p:nvSpPr>
          <p:cNvPr id="241" name="Ellipse 240">
            <a:extLst>
              <a:ext uri="{FF2B5EF4-FFF2-40B4-BE49-F238E27FC236}">
                <a16:creationId xmlns:a16="http://schemas.microsoft.com/office/drawing/2014/main" id="{C4974A59-A9A4-484C-9367-A5822E74E298}"/>
              </a:ext>
            </a:extLst>
          </p:cNvPr>
          <p:cNvSpPr/>
          <p:nvPr/>
        </p:nvSpPr>
        <p:spPr>
          <a:xfrm>
            <a:off x="1516745" y="3756536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4.4</a:t>
            </a:r>
          </a:p>
        </p:txBody>
      </p:sp>
      <p:sp>
        <p:nvSpPr>
          <p:cNvPr id="242" name="Ellipse 241">
            <a:extLst>
              <a:ext uri="{FF2B5EF4-FFF2-40B4-BE49-F238E27FC236}">
                <a16:creationId xmlns:a16="http://schemas.microsoft.com/office/drawing/2014/main" id="{1F4D866C-C86A-463B-8C64-C25E26F08EE0}"/>
              </a:ext>
            </a:extLst>
          </p:cNvPr>
          <p:cNvSpPr/>
          <p:nvPr/>
        </p:nvSpPr>
        <p:spPr>
          <a:xfrm>
            <a:off x="3171837" y="4617035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4.5</a:t>
            </a:r>
          </a:p>
        </p:txBody>
      </p:sp>
      <p:sp>
        <p:nvSpPr>
          <p:cNvPr id="243" name="Ellipse 242">
            <a:extLst>
              <a:ext uri="{FF2B5EF4-FFF2-40B4-BE49-F238E27FC236}">
                <a16:creationId xmlns:a16="http://schemas.microsoft.com/office/drawing/2014/main" id="{7143BC4A-43BD-4561-954F-626D27390371}"/>
              </a:ext>
            </a:extLst>
          </p:cNvPr>
          <p:cNvSpPr/>
          <p:nvPr/>
        </p:nvSpPr>
        <p:spPr>
          <a:xfrm>
            <a:off x="4683124" y="2916956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4.6</a:t>
            </a:r>
          </a:p>
        </p:txBody>
      </p:sp>
      <p:sp>
        <p:nvSpPr>
          <p:cNvPr id="244" name="Ellipse 243">
            <a:extLst>
              <a:ext uri="{FF2B5EF4-FFF2-40B4-BE49-F238E27FC236}">
                <a16:creationId xmlns:a16="http://schemas.microsoft.com/office/drawing/2014/main" id="{CEF4C580-F840-4382-A3B9-BA24D17126D2}"/>
              </a:ext>
            </a:extLst>
          </p:cNvPr>
          <p:cNvSpPr/>
          <p:nvPr/>
        </p:nvSpPr>
        <p:spPr>
          <a:xfrm>
            <a:off x="4613635" y="3469478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4.7</a:t>
            </a:r>
          </a:p>
        </p:txBody>
      </p:sp>
      <p:sp>
        <p:nvSpPr>
          <p:cNvPr id="245" name="Ellipse 244">
            <a:extLst>
              <a:ext uri="{FF2B5EF4-FFF2-40B4-BE49-F238E27FC236}">
                <a16:creationId xmlns:a16="http://schemas.microsoft.com/office/drawing/2014/main" id="{D0BB2789-A78E-4A60-AD63-11928031CEB5}"/>
              </a:ext>
            </a:extLst>
          </p:cNvPr>
          <p:cNvSpPr/>
          <p:nvPr/>
        </p:nvSpPr>
        <p:spPr>
          <a:xfrm>
            <a:off x="3955743" y="3544101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4.8</a:t>
            </a:r>
          </a:p>
        </p:txBody>
      </p:sp>
      <p:sp>
        <p:nvSpPr>
          <p:cNvPr id="246" name="Ellipse 245">
            <a:extLst>
              <a:ext uri="{FF2B5EF4-FFF2-40B4-BE49-F238E27FC236}">
                <a16:creationId xmlns:a16="http://schemas.microsoft.com/office/drawing/2014/main" id="{5E9FE283-22F2-43D9-8FE2-1E2FDA3452B3}"/>
              </a:ext>
            </a:extLst>
          </p:cNvPr>
          <p:cNvSpPr/>
          <p:nvPr/>
        </p:nvSpPr>
        <p:spPr>
          <a:xfrm>
            <a:off x="8760296" y="4648013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4.5</a:t>
            </a:r>
          </a:p>
        </p:txBody>
      </p:sp>
      <p:sp>
        <p:nvSpPr>
          <p:cNvPr id="247" name="Ellipse 246">
            <a:extLst>
              <a:ext uri="{FF2B5EF4-FFF2-40B4-BE49-F238E27FC236}">
                <a16:creationId xmlns:a16="http://schemas.microsoft.com/office/drawing/2014/main" id="{299112DF-3AAA-4F5A-84F6-280C14BD4D72}"/>
              </a:ext>
            </a:extLst>
          </p:cNvPr>
          <p:cNvSpPr/>
          <p:nvPr/>
        </p:nvSpPr>
        <p:spPr>
          <a:xfrm>
            <a:off x="10300884" y="3763209"/>
            <a:ext cx="584744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4.4</a:t>
            </a:r>
          </a:p>
        </p:txBody>
      </p:sp>
      <p:sp>
        <p:nvSpPr>
          <p:cNvPr id="248" name="ZoneTexte 247">
            <a:extLst>
              <a:ext uri="{FF2B5EF4-FFF2-40B4-BE49-F238E27FC236}">
                <a16:creationId xmlns:a16="http://schemas.microsoft.com/office/drawing/2014/main" id="{1D8DF9E2-FA23-4B61-96F2-07566EEF51A5}"/>
              </a:ext>
            </a:extLst>
          </p:cNvPr>
          <p:cNvSpPr txBox="1"/>
          <p:nvPr/>
        </p:nvSpPr>
        <p:spPr>
          <a:xfrm>
            <a:off x="5657659" y="3923157"/>
            <a:ext cx="10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Beam physics</a:t>
            </a:r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B286DB39-AE05-4904-B11A-5D06D3CFC324}"/>
              </a:ext>
            </a:extLst>
          </p:cNvPr>
          <p:cNvSpPr/>
          <p:nvPr/>
        </p:nvSpPr>
        <p:spPr>
          <a:xfrm>
            <a:off x="4990298" y="369232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50" name="Ellipse 249">
            <a:extLst>
              <a:ext uri="{FF2B5EF4-FFF2-40B4-BE49-F238E27FC236}">
                <a16:creationId xmlns:a16="http://schemas.microsoft.com/office/drawing/2014/main" id="{19D6DC87-E653-4658-87E8-DD69ECEF6389}"/>
              </a:ext>
            </a:extLst>
          </p:cNvPr>
          <p:cNvSpPr/>
          <p:nvPr/>
        </p:nvSpPr>
        <p:spPr>
          <a:xfrm>
            <a:off x="7697680" y="4485135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51" name="Ellipse 250">
            <a:extLst>
              <a:ext uri="{FF2B5EF4-FFF2-40B4-BE49-F238E27FC236}">
                <a16:creationId xmlns:a16="http://schemas.microsoft.com/office/drawing/2014/main" id="{1E9A95E6-E497-4E83-8F71-894476AA45EB}"/>
              </a:ext>
            </a:extLst>
          </p:cNvPr>
          <p:cNvSpPr/>
          <p:nvPr/>
        </p:nvSpPr>
        <p:spPr>
          <a:xfrm>
            <a:off x="3756208" y="3045633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  <p:sp>
        <p:nvSpPr>
          <p:cNvPr id="252" name="Ellipse 251">
            <a:extLst>
              <a:ext uri="{FF2B5EF4-FFF2-40B4-BE49-F238E27FC236}">
                <a16:creationId xmlns:a16="http://schemas.microsoft.com/office/drawing/2014/main" id="{D58E92B3-9047-407B-A271-1DC1D95A1AB6}"/>
              </a:ext>
            </a:extLst>
          </p:cNvPr>
          <p:cNvSpPr/>
          <p:nvPr/>
        </p:nvSpPr>
        <p:spPr>
          <a:xfrm>
            <a:off x="5250632" y="3387254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3.1</a:t>
            </a:r>
          </a:p>
        </p:txBody>
      </p:sp>
      <p:sp>
        <p:nvSpPr>
          <p:cNvPr id="253" name="Ellipse 252">
            <a:extLst>
              <a:ext uri="{FF2B5EF4-FFF2-40B4-BE49-F238E27FC236}">
                <a16:creationId xmlns:a16="http://schemas.microsoft.com/office/drawing/2014/main" id="{A771E3C0-4622-4DCC-92B2-3FCFD057C700}"/>
              </a:ext>
            </a:extLst>
          </p:cNvPr>
          <p:cNvSpPr/>
          <p:nvPr/>
        </p:nvSpPr>
        <p:spPr>
          <a:xfrm>
            <a:off x="5699782" y="3444539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3.4</a:t>
            </a:r>
          </a:p>
        </p:txBody>
      </p:sp>
      <p:sp>
        <p:nvSpPr>
          <p:cNvPr id="254" name="Ellipse 253">
            <a:extLst>
              <a:ext uri="{FF2B5EF4-FFF2-40B4-BE49-F238E27FC236}">
                <a16:creationId xmlns:a16="http://schemas.microsoft.com/office/drawing/2014/main" id="{DC644D66-50EB-469A-BEDC-AF1DDD3B091F}"/>
              </a:ext>
            </a:extLst>
          </p:cNvPr>
          <p:cNvSpPr/>
          <p:nvPr/>
        </p:nvSpPr>
        <p:spPr>
          <a:xfrm>
            <a:off x="5802019" y="296839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3.3</a:t>
            </a:r>
          </a:p>
        </p:txBody>
      </p:sp>
      <p:sp>
        <p:nvSpPr>
          <p:cNvPr id="255" name="Ellipse 254">
            <a:extLst>
              <a:ext uri="{FF2B5EF4-FFF2-40B4-BE49-F238E27FC236}">
                <a16:creationId xmlns:a16="http://schemas.microsoft.com/office/drawing/2014/main" id="{478960CB-7A2A-4D88-8DFA-1D11C919F700}"/>
              </a:ext>
            </a:extLst>
          </p:cNvPr>
          <p:cNvSpPr/>
          <p:nvPr/>
        </p:nvSpPr>
        <p:spPr>
          <a:xfrm>
            <a:off x="4943872" y="3861048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3.5</a:t>
            </a:r>
          </a:p>
        </p:txBody>
      </p:sp>
      <p:sp>
        <p:nvSpPr>
          <p:cNvPr id="256" name="Ellipse 255">
            <a:extLst>
              <a:ext uri="{FF2B5EF4-FFF2-40B4-BE49-F238E27FC236}">
                <a16:creationId xmlns:a16="http://schemas.microsoft.com/office/drawing/2014/main" id="{E527D963-B618-45C4-9456-AB632E2E1BED}"/>
              </a:ext>
            </a:extLst>
          </p:cNvPr>
          <p:cNvSpPr/>
          <p:nvPr/>
        </p:nvSpPr>
        <p:spPr>
          <a:xfrm>
            <a:off x="9696400" y="2228047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0.1</a:t>
            </a:r>
          </a:p>
        </p:txBody>
      </p:sp>
      <p:sp>
        <p:nvSpPr>
          <p:cNvPr id="257" name="Ellipse 256">
            <a:extLst>
              <a:ext uri="{FF2B5EF4-FFF2-40B4-BE49-F238E27FC236}">
                <a16:creationId xmlns:a16="http://schemas.microsoft.com/office/drawing/2014/main" id="{56BCF0D0-D0A6-4541-B7F7-C0C7BF7D2CF4}"/>
              </a:ext>
            </a:extLst>
          </p:cNvPr>
          <p:cNvSpPr/>
          <p:nvPr/>
        </p:nvSpPr>
        <p:spPr>
          <a:xfrm>
            <a:off x="8967641" y="2064030"/>
            <a:ext cx="584743" cy="339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109619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05FB0A-A60D-475D-87DF-FB5D6637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18 décembre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0CD2A63-9AD9-44E9-AC32-DC6403A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9816" y="6562475"/>
            <a:ext cx="3240360" cy="289381"/>
          </a:xfrm>
        </p:spPr>
        <p:txBody>
          <a:bodyPr/>
          <a:lstStyle/>
          <a:p>
            <a:r>
              <a:rPr lang="fr-FR"/>
              <a:t>Journée du GDR SCIPAC,CEA Saclay</a:t>
            </a:r>
            <a:endParaRPr lang="fr-FR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033B38C-5A03-E449-96B8-42B499E96B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60235" y="3299706"/>
            <a:ext cx="10270149" cy="11896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800" dirty="0">
                <a:latin typeface="Calibri"/>
                <a:cs typeface="Arial"/>
              </a:rPr>
              <a:t>Objectif : </a:t>
            </a:r>
            <a:r>
              <a:rPr lang="fr-FR" sz="1800" dirty="0">
                <a:cs typeface="Arial"/>
              </a:rPr>
              <a:t>Faire interagir les 4 axes autour des problématiques de modélisation des accélérateurs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342900" indent="-342900" fontAlgn="base">
              <a:buFont typeface="Arial"/>
              <a:buChar char="•"/>
              <a:defRPr/>
            </a:pPr>
            <a:r>
              <a:rPr lang="fr-FR" sz="1800" b="0" dirty="0">
                <a:solidFill>
                  <a:srgbClr val="D0671C"/>
                </a:solidFill>
              </a:rPr>
              <a:t>Panorama le plus exhaustif possible des outils et techniques de calculs utilisés dans nos laboratoires</a:t>
            </a:r>
          </a:p>
          <a:p>
            <a:pPr marL="342900" indent="-342900" fontAlgn="base">
              <a:buFont typeface="Arial"/>
              <a:buChar char="•"/>
              <a:defRPr/>
            </a:pPr>
            <a:r>
              <a:rPr lang="fr-FR" sz="1800" b="0" dirty="0">
                <a:solidFill>
                  <a:srgbClr val="D0671C"/>
                </a:solidFill>
              </a:rPr>
              <a:t>Identifier les thématiques communes les méthodes de résolution/outils communs</a:t>
            </a:r>
            <a:endParaRPr lang="fr-FR" sz="1800" b="1" dirty="0">
              <a:solidFill>
                <a:srgbClr val="24314C"/>
              </a:solidFill>
            </a:endParaRPr>
          </a:p>
          <a:p>
            <a:pPr lvl="1" fontAlgn="base">
              <a:spcAft>
                <a:spcPct val="0"/>
              </a:spcAft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Atelier calculs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45DA3DBB-02D3-434B-BA0F-9F075E3820C2}"/>
              </a:ext>
            </a:extLst>
          </p:cNvPr>
          <p:cNvSpPr txBox="1">
            <a:spLocks/>
          </p:cNvSpPr>
          <p:nvPr/>
        </p:nvSpPr>
        <p:spPr bwMode="auto">
          <a:xfrm>
            <a:off x="880515" y="4986232"/>
            <a:ext cx="10270149" cy="747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0EDEDD91-7885-4031-8D65-2AF4B2024DA0}"/>
              </a:ext>
            </a:extLst>
          </p:cNvPr>
          <p:cNvSpPr txBox="1">
            <a:spLocks/>
          </p:cNvSpPr>
          <p:nvPr/>
        </p:nvSpPr>
        <p:spPr bwMode="auto">
          <a:xfrm>
            <a:off x="166861" y="4723730"/>
            <a:ext cx="11146833" cy="747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Favoriser les échanges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800" b="0" dirty="0">
                <a:solidFill>
                  <a:srgbClr val="D0671C"/>
                </a:solidFill>
              </a:rPr>
              <a:t>Présentations courtes + session de discussion pour chaque thème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6D155926-4B6B-405A-8E6B-77AB70F10923}"/>
              </a:ext>
            </a:extLst>
          </p:cNvPr>
          <p:cNvSpPr txBox="1">
            <a:spLocks/>
          </p:cNvSpPr>
          <p:nvPr/>
        </p:nvSpPr>
        <p:spPr bwMode="auto">
          <a:xfrm>
            <a:off x="283972" y="849838"/>
            <a:ext cx="11146833" cy="1715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Du 16 au 18 Octobre 2024, </a:t>
            </a:r>
            <a:r>
              <a:rPr lang="fr-FR" sz="1800" dirty="0" err="1">
                <a:latin typeface="Calibri"/>
                <a:cs typeface="Arial"/>
              </a:rPr>
              <a:t>IJCLab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en-GB" sz="1400" b="0" dirty="0">
                <a:latin typeface="Roboto" panose="02000000000000000000" pitchFamily="2" charset="0"/>
                <a:hlinkClick r:id="rId2"/>
              </a:rPr>
              <a:t>https://indico.in2p3.fr/e/AC24_Scipac</a:t>
            </a:r>
            <a:endParaRPr lang="en-GB" sz="1400" b="0" dirty="0">
              <a:latin typeface="Roboto" panose="02000000000000000000" pitchFamily="2" charset="0"/>
            </a:endParaRP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en-GB" sz="1600" b="0" i="0" dirty="0">
                <a:solidFill>
                  <a:srgbClr val="D0671C"/>
                </a:solidFill>
                <a:effectLst/>
                <a:latin typeface="Roboto" panose="02000000000000000000" pitchFamily="2" charset="0"/>
              </a:rPr>
              <a:t>73 </a:t>
            </a:r>
            <a:r>
              <a:rPr lang="en-GB" sz="1600" b="0" i="0" dirty="0" err="1">
                <a:solidFill>
                  <a:srgbClr val="D0671C"/>
                </a:solidFill>
                <a:effectLst/>
                <a:latin typeface="Roboto" panose="02000000000000000000" pitchFamily="2" charset="0"/>
              </a:rPr>
              <a:t>inscrits</a:t>
            </a:r>
            <a:endParaRPr lang="en-GB" sz="1600" b="0" i="0" dirty="0">
              <a:solidFill>
                <a:srgbClr val="D0671C"/>
              </a:solidFill>
              <a:effectLst/>
              <a:latin typeface="Roboto" panose="02000000000000000000" pitchFamily="2" charset="0"/>
            </a:endParaRP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it-IT" sz="1600" b="0" i="0" dirty="0">
                <a:solidFill>
                  <a:srgbClr val="D0671C"/>
                </a:solidFill>
                <a:effectLst/>
                <a:latin typeface="Roboto" panose="02000000000000000000" pitchFamily="2" charset="0"/>
              </a:rPr>
              <a:t>5 bourses Sebastien Bousson (2 GANIL, 2 LPSC, 1 CELIA)</a:t>
            </a: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it-IT" sz="1600" b="0" dirty="0">
                <a:solidFill>
                  <a:srgbClr val="D0671C"/>
                </a:solidFill>
                <a:latin typeface="Roboto" panose="02000000000000000000" pitchFamily="2" charset="0"/>
              </a:rPr>
              <a:t>étudiants / post-doc :  4 presentation   </a:t>
            </a:r>
            <a:endParaRPr lang="en-GB" sz="1600" b="0" i="0" dirty="0">
              <a:solidFill>
                <a:srgbClr val="D0671C"/>
              </a:solidFill>
              <a:effectLst/>
              <a:latin typeface="Roboto" panose="02000000000000000000" pitchFamily="2" charset="0"/>
            </a:endParaRPr>
          </a:p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endParaRPr lang="en-GB" sz="1400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7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B946AB8B-D1D2-4189-AFF9-227622E8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80" y="0"/>
            <a:ext cx="6433734" cy="739595"/>
          </a:xfrm>
        </p:spPr>
        <p:txBody>
          <a:bodyPr>
            <a:normAutofit/>
          </a:bodyPr>
          <a:lstStyle/>
          <a:p>
            <a:r>
              <a:rPr lang="fr-FR" sz="3200" dirty="0"/>
              <a:t>Atelier calculs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9BC3907F-D276-4C48-B8D2-B7CD393791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817870"/>
              </p:ext>
            </p:extLst>
          </p:nvPr>
        </p:nvGraphicFramePr>
        <p:xfrm>
          <a:off x="335944" y="3466204"/>
          <a:ext cx="4616101" cy="181429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442072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174029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36285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846671">
                <a:tc>
                  <a:txBody>
                    <a:bodyPr/>
                    <a:lstStyle/>
                    <a:p>
                      <a:r>
                        <a:rPr lang="fr-FR" sz="1200" b="1" dirty="0"/>
                        <a:t>0.1 Introduction aux algorithmes d'IA pour la recherche. </a:t>
                      </a:r>
                    </a:p>
                    <a:p>
                      <a:r>
                        <a:rPr lang="fr-FR" sz="1200" b="1" dirty="0"/>
                        <a:t>(40 min)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Pierre </a:t>
                      </a:r>
                      <a:r>
                        <a:rPr lang="en-GB" sz="1200" b="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Désesquelles</a:t>
                      </a:r>
                      <a:endParaRPr lang="en-GB" sz="12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LPGP – Orsay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604765">
                <a:tc>
                  <a:txBody>
                    <a:bodyPr/>
                    <a:lstStyle/>
                    <a:p>
                      <a:r>
                        <a:rPr lang="en-US" sz="1200" b="1" dirty="0"/>
                        <a:t>0.2 Le </a:t>
                      </a:r>
                      <a:r>
                        <a:rPr lang="en-US" sz="1200" b="1" dirty="0" err="1"/>
                        <a:t>projet</a:t>
                      </a:r>
                      <a:r>
                        <a:rPr lang="en-US" sz="1200" b="1" dirty="0"/>
                        <a:t> ARTIFACT (20 min)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Adnan </a:t>
                      </a:r>
                      <a:r>
                        <a:rPr lang="fr-FR" sz="1200" dirty="0" err="1"/>
                        <a:t>Grhibi</a:t>
                      </a:r>
                      <a:r>
                        <a:rPr lang="fr-FR" sz="1200" dirty="0"/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GANIL – Caen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</a:tbl>
          </a:graphicData>
        </a:graphic>
      </p:graphicFrame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7BA427-20C9-49B7-B7FA-33D88052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144" y="6556387"/>
            <a:ext cx="1434367" cy="301613"/>
          </a:xfrm>
        </p:spPr>
        <p:txBody>
          <a:bodyPr/>
          <a:lstStyle/>
          <a:p>
            <a:r>
              <a:rPr lang="en-US" dirty="0"/>
              <a:t>18 </a:t>
            </a:r>
            <a:r>
              <a:rPr lang="en-US" dirty="0" err="1"/>
              <a:t>décembre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606DE17C-AA95-441F-81A1-E8B5DEEA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856" y="6562501"/>
            <a:ext cx="2880320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3E7623D-000C-4B78-9754-2DADA9C1563D}"/>
              </a:ext>
            </a:extLst>
          </p:cNvPr>
          <p:cNvSpPr txBox="1">
            <a:spLocks/>
          </p:cNvSpPr>
          <p:nvPr/>
        </p:nvSpPr>
        <p:spPr bwMode="auto">
          <a:xfrm>
            <a:off x="796730" y="5373217"/>
            <a:ext cx="10699870" cy="12073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900" dirty="0">
                <a:solidFill>
                  <a:srgbClr val="232F49"/>
                </a:solidFill>
              </a:rPr>
              <a:t>Projet ARTIFACT : </a:t>
            </a:r>
            <a:endParaRPr lang="fr-FR" sz="1500" dirty="0">
              <a:solidFill>
                <a:srgbClr val="232F49"/>
              </a:solidFill>
            </a:endParaRPr>
          </a:p>
          <a:p>
            <a:pPr lvl="1">
              <a:defRPr/>
            </a:pPr>
            <a:r>
              <a:rPr lang="fr-FR" sz="1500" dirty="0">
                <a:solidFill>
                  <a:srgbClr val="232F49"/>
                </a:solidFill>
              </a:rPr>
              <a:t> objectif : regrouper les experts de la communauté accélérateur travaillant avec du ML. </a:t>
            </a:r>
          </a:p>
          <a:p>
            <a:pPr lvl="1">
              <a:defRPr/>
            </a:pPr>
            <a:r>
              <a:rPr lang="fr-FR" sz="1500" dirty="0">
                <a:solidFill>
                  <a:srgbClr val="232F49"/>
                </a:solidFill>
              </a:rPr>
              <a:t> améliorer le fonctionnement des accélérateurs :  simulation jusqu’à l’</a:t>
            </a:r>
            <a:r>
              <a:rPr lang="fr-FR" sz="1500" dirty="0" err="1">
                <a:solidFill>
                  <a:srgbClr val="232F49"/>
                </a:solidFill>
              </a:rPr>
              <a:t>operation</a:t>
            </a:r>
            <a:r>
              <a:rPr lang="fr-FR" sz="1500" dirty="0">
                <a:solidFill>
                  <a:srgbClr val="232F49"/>
                </a:solidFill>
              </a:rPr>
              <a:t> (ex : classification des pannes, régalage optique en ligne, …)</a:t>
            </a:r>
          </a:p>
          <a:p>
            <a:pPr lvl="1">
              <a:defRPr/>
            </a:pPr>
            <a:r>
              <a:rPr lang="fr-FR" sz="1500" dirty="0">
                <a:solidFill>
                  <a:srgbClr val="232F49"/>
                </a:solidFill>
              </a:rPr>
              <a:t>Simulation : </a:t>
            </a:r>
            <a:r>
              <a:rPr lang="fr-FR" sz="1500" dirty="0" err="1">
                <a:solidFill>
                  <a:srgbClr val="232F49"/>
                </a:solidFill>
              </a:rPr>
              <a:t>cheetah</a:t>
            </a:r>
            <a:r>
              <a:rPr lang="fr-FR" sz="1500" dirty="0">
                <a:solidFill>
                  <a:srgbClr val="232F49"/>
                </a:solidFill>
              </a:rPr>
              <a:t>, aperture </a:t>
            </a:r>
            <a:r>
              <a:rPr lang="fr-FR" sz="1500" dirty="0" err="1">
                <a:solidFill>
                  <a:srgbClr val="232F49"/>
                </a:solidFill>
              </a:rPr>
              <a:t>prediction</a:t>
            </a:r>
            <a:r>
              <a:rPr lang="fr-FR" sz="1500" dirty="0">
                <a:solidFill>
                  <a:srgbClr val="232F49"/>
                </a:solidFill>
              </a:rPr>
              <a:t> at HL-LHC</a:t>
            </a:r>
          </a:p>
          <a:p>
            <a:pPr lvl="2">
              <a:defRPr/>
            </a:pPr>
            <a:endParaRPr lang="fr-FR" sz="1100" dirty="0">
              <a:solidFill>
                <a:srgbClr val="232F49"/>
              </a:solidFill>
            </a:endParaRPr>
          </a:p>
          <a:p>
            <a:pPr lvl="2">
              <a:defRPr/>
            </a:pPr>
            <a:endParaRPr lang="fr-FR" sz="1100" dirty="0">
              <a:solidFill>
                <a:srgbClr val="232F49"/>
              </a:solidFill>
            </a:endParaRP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A115CAC-4C9F-4090-BF29-1D47AB13D279}"/>
              </a:ext>
            </a:extLst>
          </p:cNvPr>
          <p:cNvSpPr txBox="1">
            <a:spLocks/>
          </p:cNvSpPr>
          <p:nvPr/>
        </p:nvSpPr>
        <p:spPr bwMode="auto">
          <a:xfrm>
            <a:off x="269144" y="2802299"/>
            <a:ext cx="10270149" cy="344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Session en préambule sur l’IA</a:t>
            </a:r>
            <a:endParaRPr lang="fr-FR" sz="1800" dirty="0">
              <a:latin typeface="Calibri"/>
              <a:ea typeface="Calibri"/>
              <a:cs typeface="Arial"/>
            </a:endParaRP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03049FDA-9BAB-4598-AFCF-FB845FBF4E80}"/>
              </a:ext>
            </a:extLst>
          </p:cNvPr>
          <p:cNvSpPr txBox="1">
            <a:spLocks/>
          </p:cNvSpPr>
          <p:nvPr/>
        </p:nvSpPr>
        <p:spPr bwMode="auto">
          <a:xfrm>
            <a:off x="304392" y="739595"/>
            <a:ext cx="11822586" cy="200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4314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4 Sessions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Les sources de particules chargées </a:t>
            </a:r>
            <a:r>
              <a:rPr lang="fr-FR" sz="1800" dirty="0">
                <a:solidFill>
                  <a:srgbClr val="D0671C"/>
                </a:solidFill>
              </a:rPr>
              <a:t>-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Vincent Le </a:t>
            </a:r>
            <a:r>
              <a:rPr lang="fr-FR" sz="1600" b="0" dirty="0" err="1">
                <a:solidFill>
                  <a:srgbClr val="242E4A"/>
                </a:solidFill>
              </a:rPr>
              <a:t>Flanchec</a:t>
            </a:r>
            <a:r>
              <a:rPr lang="fr-FR" sz="1600" b="0" dirty="0">
                <a:solidFill>
                  <a:srgbClr val="242E4A"/>
                </a:solidFill>
              </a:rPr>
              <a:t> (CEA-DAM), Thomas Thuillier (LPSC/CNRS)</a:t>
            </a:r>
            <a:endParaRPr lang="fr-FR" sz="1600" dirty="0">
              <a:solidFill>
                <a:srgbClr val="242E4A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L’accélération Laser plasma </a:t>
            </a:r>
            <a:r>
              <a:rPr lang="fr-FR" sz="1600" dirty="0">
                <a:solidFill>
                  <a:srgbClr val="D0671C"/>
                </a:solidFill>
              </a:rPr>
              <a:t>–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Arnaud Beck (LLR), Emmanuel d’Humières (CELIA)</a:t>
            </a:r>
            <a:r>
              <a:rPr lang="fr-FR" sz="1600" dirty="0">
                <a:solidFill>
                  <a:srgbClr val="242E4A"/>
                </a:solidFill>
              </a:rPr>
              <a:t>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La dynamique faisceau </a:t>
            </a:r>
            <a:r>
              <a:rPr lang="fr-FR" sz="1800" dirty="0">
                <a:solidFill>
                  <a:srgbClr val="D0671C"/>
                </a:solidFill>
              </a:rPr>
              <a:t>–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David </a:t>
            </a:r>
            <a:r>
              <a:rPr lang="fr-FR" sz="1600" b="0" dirty="0" err="1">
                <a:solidFill>
                  <a:srgbClr val="242E4A"/>
                </a:solidFill>
              </a:rPr>
              <a:t>Amorim</a:t>
            </a:r>
            <a:r>
              <a:rPr lang="fr-FR" sz="1600" b="0" dirty="0">
                <a:solidFill>
                  <a:srgbClr val="242E4A"/>
                </a:solidFill>
              </a:rPr>
              <a:t> (CERN), Julien Michaud (</a:t>
            </a:r>
            <a:r>
              <a:rPr lang="fr-FR" sz="1600" b="0" dirty="0" err="1">
                <a:solidFill>
                  <a:srgbClr val="242E4A"/>
                </a:solidFill>
              </a:rPr>
              <a:t>IJCLab</a:t>
            </a:r>
            <a:r>
              <a:rPr lang="fr-FR" sz="1600" b="0" dirty="0">
                <a:solidFill>
                  <a:srgbClr val="242E4A"/>
                </a:solidFill>
              </a:rPr>
              <a:t>/CNRS)</a:t>
            </a:r>
            <a:endParaRPr lang="fr-FR" sz="1600" dirty="0">
              <a:solidFill>
                <a:srgbClr val="242E4A"/>
              </a:solidFill>
            </a:endParaRP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700" dirty="0">
                <a:solidFill>
                  <a:srgbClr val="D0671C"/>
                </a:solidFill>
              </a:rPr>
              <a:t>Les outils numériques pour la conception des accélérateurs</a:t>
            </a:r>
            <a:r>
              <a:rPr lang="fr-FR" sz="1700" b="0" dirty="0">
                <a:solidFill>
                  <a:srgbClr val="D0671C"/>
                </a:solidFill>
              </a:rPr>
              <a:t> </a:t>
            </a:r>
            <a:r>
              <a:rPr lang="fr-FR" sz="1800" b="0" dirty="0">
                <a:solidFill>
                  <a:srgbClr val="D0671C"/>
                </a:solidFill>
              </a:rPr>
              <a:t>– </a:t>
            </a:r>
            <a:r>
              <a:rPr lang="fr-FR" sz="1600" b="0" dirty="0" err="1">
                <a:solidFill>
                  <a:srgbClr val="242E4A"/>
                </a:solidFill>
              </a:rPr>
              <a:t>Conv</a:t>
            </a:r>
            <a:r>
              <a:rPr lang="fr-FR" sz="1600" b="0" dirty="0">
                <a:solidFill>
                  <a:srgbClr val="242E4A"/>
                </a:solidFill>
              </a:rPr>
              <a:t>. : Maud BAYLAC (LPSC/CNRS), Patricia DUCHESNE (</a:t>
            </a:r>
            <a:r>
              <a:rPr lang="fr-FR" sz="1600" b="0" dirty="0" err="1">
                <a:solidFill>
                  <a:srgbClr val="242E4A"/>
                </a:solidFill>
              </a:rPr>
              <a:t>IJCLab</a:t>
            </a:r>
            <a:r>
              <a:rPr lang="fr-FR" sz="1600" b="0" dirty="0">
                <a:solidFill>
                  <a:srgbClr val="242E4A"/>
                </a:solidFill>
              </a:rPr>
              <a:t>/CNRS), Juliette </a:t>
            </a:r>
            <a:r>
              <a:rPr lang="fr-FR" sz="1600" b="0" dirty="0" err="1">
                <a:solidFill>
                  <a:srgbClr val="242E4A"/>
                </a:solidFill>
              </a:rPr>
              <a:t>Plouin</a:t>
            </a:r>
            <a:r>
              <a:rPr lang="fr-FR" sz="1600" b="0" dirty="0">
                <a:solidFill>
                  <a:srgbClr val="242E4A"/>
                </a:solidFill>
              </a:rPr>
              <a:t> (CEA-Saclay)</a:t>
            </a:r>
            <a:endParaRPr lang="fr-FR" sz="1600" dirty="0">
              <a:solidFill>
                <a:srgbClr val="242E4A"/>
              </a:solidFill>
            </a:endParaRP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A642D417-DF94-43AC-9969-BC1B7450030F}"/>
              </a:ext>
            </a:extLst>
          </p:cNvPr>
          <p:cNvSpPr txBox="1">
            <a:spLocks/>
          </p:cNvSpPr>
          <p:nvPr/>
        </p:nvSpPr>
        <p:spPr bwMode="auto">
          <a:xfrm>
            <a:off x="5534823" y="3224513"/>
            <a:ext cx="3734839" cy="4440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latin typeface="Calibri"/>
                <a:cs typeface="Arial"/>
              </a:rPr>
              <a:t>Code Traditionnel vs méthode IA</a:t>
            </a:r>
            <a:endParaRPr lang="fr-FR" sz="1100" dirty="0">
              <a:solidFill>
                <a:srgbClr val="232F49"/>
              </a:solidFill>
            </a:endParaRPr>
          </a:p>
          <a:p>
            <a:pPr lvl="2">
              <a:defRPr/>
            </a:pPr>
            <a:endParaRPr lang="fr-FR" sz="1100" dirty="0">
              <a:solidFill>
                <a:srgbClr val="232F49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3E96F5D-BBDE-49F5-8C52-BBF222DE4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724" y="4161684"/>
            <a:ext cx="4403654" cy="22376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2DB4B72-2122-4EA6-854B-70DEDC5C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218" y="3767980"/>
            <a:ext cx="3260870" cy="1053975"/>
          </a:xfrm>
          <a:prstGeom prst="rect">
            <a:avLst/>
          </a:prstGeom>
        </p:spPr>
      </p:pic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A7144EFB-CC7D-445E-A8A0-F155BE271872}"/>
              </a:ext>
            </a:extLst>
          </p:cNvPr>
          <p:cNvSpPr txBox="1">
            <a:spLocks/>
          </p:cNvSpPr>
          <p:nvPr/>
        </p:nvSpPr>
        <p:spPr bwMode="auto">
          <a:xfrm>
            <a:off x="5534823" y="3792682"/>
            <a:ext cx="6607042" cy="1914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dirty="0">
                <a:solidFill>
                  <a:srgbClr val="242E4A"/>
                </a:solidFill>
                <a:latin typeface="Calibri"/>
                <a:cs typeface="Arial"/>
              </a:rPr>
              <a:t>Algorithme et principes pour la  résolution de problèmes scientifiques illustré au travers d’exemples et des</a:t>
            </a: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>
              <a:defRPr/>
            </a:pPr>
            <a:r>
              <a:rPr lang="fr-FR" sz="1900" dirty="0">
                <a:solidFill>
                  <a:srgbClr val="232F49"/>
                </a:solidFill>
              </a:rPr>
              <a:t>A chaque problème son algorithme. </a:t>
            </a:r>
          </a:p>
          <a:p>
            <a:pPr lvl="1">
              <a:defRPr/>
            </a:pPr>
            <a:r>
              <a:rPr lang="fr-FR" sz="1500" dirty="0">
                <a:solidFill>
                  <a:srgbClr val="232F49"/>
                </a:solidFill>
              </a:rPr>
              <a:t> </a:t>
            </a:r>
            <a:r>
              <a:rPr lang="fr-FR" sz="1500" b="1" dirty="0">
                <a:solidFill>
                  <a:srgbClr val="24314C"/>
                </a:solidFill>
              </a:rPr>
              <a:t>« Substitut aux réseaux de neurones » </a:t>
            </a:r>
            <a:endParaRPr lang="fr-FR" sz="1500" dirty="0">
              <a:solidFill>
                <a:srgbClr val="232F49"/>
              </a:solidFill>
            </a:endParaRPr>
          </a:p>
          <a:p>
            <a:pPr lvl="2">
              <a:defRPr/>
            </a:pPr>
            <a:endParaRPr lang="fr-FR" sz="1100" dirty="0">
              <a:solidFill>
                <a:srgbClr val="232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E557A8-108C-4CC9-98C1-42443DF1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144" y="6556387"/>
            <a:ext cx="1506375" cy="301613"/>
          </a:xfrm>
        </p:spPr>
        <p:txBody>
          <a:bodyPr/>
          <a:lstStyle/>
          <a:p>
            <a:r>
              <a:rPr lang="en-US" dirty="0"/>
              <a:t>18 </a:t>
            </a:r>
            <a:r>
              <a:rPr lang="en-US" dirty="0" err="1"/>
              <a:t>décembre</a:t>
            </a:r>
            <a:r>
              <a:rPr lang="en-US" dirty="0"/>
              <a:t> 2024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8267D-F4FC-435D-B4FD-4B580B14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7846" y="6562501"/>
            <a:ext cx="2815954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2B4560B-4FA7-4FB4-B304-9022B043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0"/>
            <a:ext cx="3613324" cy="836712"/>
          </a:xfrm>
        </p:spPr>
        <p:txBody>
          <a:bodyPr>
            <a:normAutofit/>
          </a:bodyPr>
          <a:lstStyle/>
          <a:p>
            <a:r>
              <a:rPr lang="fr-FR" sz="3200" dirty="0"/>
              <a:t>Laser- Plasma</a:t>
            </a:r>
            <a:endParaRPr lang="en-GB" sz="3200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EA651D3-579D-477D-9195-77D24CEE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734114"/>
              </p:ext>
            </p:extLst>
          </p:nvPr>
        </p:nvGraphicFramePr>
        <p:xfrm>
          <a:off x="191343" y="1619884"/>
          <a:ext cx="4536503" cy="41853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99944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436559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379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en-GB" sz="1100" b="1" dirty="0"/>
                        <a:t>1.1 - The Particle-In-Cell simulation of plasmas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Mickael </a:t>
                      </a:r>
                      <a:r>
                        <a:rPr lang="fr-FR" sz="1100" dirty="0" err="1"/>
                        <a:t>Grech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LULI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1.2 - Ajout de processus physiques dans les codes PIC : intérêt pour la simulation d'accélérateurs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Xavier </a:t>
                      </a:r>
                      <a:r>
                        <a:rPr lang="fr-FR" sz="1100" dirty="0" err="1"/>
                        <a:t>Davoine</a:t>
                      </a:r>
                      <a:endParaRPr lang="fr-FR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CEA - DAM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640336">
                <a:tc>
                  <a:txBody>
                    <a:bodyPr/>
                    <a:lstStyle/>
                    <a:p>
                      <a:r>
                        <a:rPr lang="fr-FR" sz="1100" b="1" dirty="0"/>
                        <a:t>1.3 - Modélisation de l'accélération par sillage laser-plasma: approches de base et méthodes avancées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Francesco Massimo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LPGP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1.4 - Simulations hydrodynamiques et accélération de particules par laser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Pascal Loiseau</a:t>
                      </a:r>
                    </a:p>
                    <a:p>
                      <a:pPr algn="ctr"/>
                      <a:r>
                        <a:rPr lang="fr-FR" sz="1100" dirty="0"/>
                        <a:t>CEA-DAM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en-GB" sz="1100" b="1" dirty="0"/>
                        <a:t>1.5 - </a:t>
                      </a:r>
                      <a:r>
                        <a:rPr lang="en-GB" sz="1100" b="1" dirty="0" err="1"/>
                        <a:t>Mutli</a:t>
                      </a:r>
                      <a:r>
                        <a:rPr lang="en-GB" sz="1100" b="1" dirty="0"/>
                        <a:t>-code simulation of optically guided LWFA in experiment at LOA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Igor </a:t>
                      </a:r>
                      <a:r>
                        <a:rPr lang="fr-FR" sz="1100" dirty="0" err="1"/>
                        <a:t>Andriyash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LOA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615136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/>
                        <a:t>1.6 </a:t>
                      </a:r>
                      <a:r>
                        <a:rPr lang="fr-FR" sz="1100" b="1" dirty="0"/>
                        <a:t>- GEANT4 : Introduction et exemples d'utilisation pour la physique des accélérateurs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Arnaud HUBER</a:t>
                      </a:r>
                    </a:p>
                    <a:p>
                      <a:pPr algn="ctr"/>
                      <a:r>
                        <a:rPr lang="fr-FR" sz="1100" dirty="0"/>
                        <a:t>LP2I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203848"/>
                  </a:ext>
                </a:extLst>
              </a:tr>
            </a:tbl>
          </a:graphicData>
        </a:graphic>
      </p:graphicFrame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8EC240F-A5F1-403D-8D79-204B2873111A}"/>
              </a:ext>
            </a:extLst>
          </p:cNvPr>
          <p:cNvSpPr txBox="1">
            <a:spLocks/>
          </p:cNvSpPr>
          <p:nvPr/>
        </p:nvSpPr>
        <p:spPr bwMode="auto">
          <a:xfrm>
            <a:off x="335360" y="813274"/>
            <a:ext cx="4176464" cy="415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Présentations</a:t>
            </a:r>
            <a:r>
              <a:rPr lang="fr-FR" sz="1800" dirty="0">
                <a:latin typeface="Calibri"/>
                <a:cs typeface="Arial"/>
              </a:rPr>
              <a:t>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BDBC3F-BE36-44E8-B482-CF5169D0653E}"/>
              </a:ext>
            </a:extLst>
          </p:cNvPr>
          <p:cNvCxnSpPr>
            <a:cxnSpLocks/>
          </p:cNvCxnSpPr>
          <p:nvPr/>
        </p:nvCxnSpPr>
        <p:spPr>
          <a:xfrm>
            <a:off x="5015880" y="1052736"/>
            <a:ext cx="0" cy="5328592"/>
          </a:xfrm>
          <a:prstGeom prst="line">
            <a:avLst/>
          </a:prstGeom>
          <a:ln w="19050">
            <a:solidFill>
              <a:srgbClr val="242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F1B7026-FBB5-4870-819C-9903CA615E9C}"/>
              </a:ext>
            </a:extLst>
          </p:cNvPr>
          <p:cNvSpPr txBox="1">
            <a:spLocks/>
          </p:cNvSpPr>
          <p:nvPr/>
        </p:nvSpPr>
        <p:spPr bwMode="auto">
          <a:xfrm>
            <a:off x="5426242" y="724292"/>
            <a:ext cx="3406062" cy="463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Thèmes abordés / discussions</a:t>
            </a:r>
            <a:r>
              <a:rPr lang="fr-FR" sz="1000" b="1" dirty="0">
                <a:latin typeface="Calibri"/>
                <a:cs typeface="Arial"/>
              </a:rPr>
              <a:t> </a:t>
            </a:r>
            <a:r>
              <a:rPr lang="fr-FR" sz="1000" dirty="0">
                <a:latin typeface="Calibri"/>
                <a:cs typeface="Arial"/>
              </a:rPr>
              <a:t> </a:t>
            </a:r>
            <a:endParaRPr lang="fr-FR" sz="10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BDF4341D-F2FE-4E73-91D1-01348755399E}"/>
              </a:ext>
            </a:extLst>
          </p:cNvPr>
          <p:cNvSpPr txBox="1">
            <a:spLocks/>
          </p:cNvSpPr>
          <p:nvPr/>
        </p:nvSpPr>
        <p:spPr bwMode="auto">
          <a:xfrm>
            <a:off x="5165138" y="1056417"/>
            <a:ext cx="6835518" cy="51546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fr-FR" sz="1600" dirty="0">
                <a:solidFill>
                  <a:srgbClr val="D0671C"/>
                </a:solidFill>
              </a:rPr>
              <a:t>Types de codes : PIC,  Hydrodynamique , </a:t>
            </a:r>
            <a:r>
              <a:rPr lang="fr-FR" sz="1600" dirty="0" err="1">
                <a:solidFill>
                  <a:srgbClr val="D0671C"/>
                </a:solidFill>
              </a:rPr>
              <a:t>Tracking</a:t>
            </a:r>
            <a:r>
              <a:rPr lang="fr-FR" sz="1600" dirty="0">
                <a:solidFill>
                  <a:srgbClr val="D0671C"/>
                </a:solidFill>
              </a:rPr>
              <a:t>  et leurs combinaisons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0" strike="noStrike" spc="-1" dirty="0">
                <a:solidFill>
                  <a:srgbClr val="D0661C"/>
                </a:solidFill>
                <a:latin typeface="Calibri"/>
              </a:rPr>
              <a:t>Méthodes: Exactitude et robustesse ? Des progrès importants ont été faits pour se rapprocher des résultats expérimentaux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Code de référence :  SMILEI</a:t>
            </a:r>
            <a:endParaRPr lang="fr-FR" sz="1400" b="0" strike="noStrike" spc="-1" dirty="0">
              <a:solidFill>
                <a:srgbClr val="D0661C"/>
              </a:solidFill>
              <a:latin typeface="Calibri"/>
            </a:endParaRP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strike="noStrike" spc="-1" dirty="0">
                <a:solidFill>
                  <a:srgbClr val="D0661C"/>
                </a:solidFill>
                <a:latin typeface="Calibri"/>
              </a:rPr>
              <a:t>mais progrès encore nécessaires :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000" b="0" strike="noStrike" spc="-1" dirty="0">
                <a:solidFill>
                  <a:srgbClr val="D0661C"/>
                </a:solidFill>
                <a:latin typeface="Calibri"/>
              </a:rPr>
              <a:t>par exemple prise en compte des imperfections laser (non répétabilité)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000" b="0" strike="noStrike" spc="-1" dirty="0">
                <a:solidFill>
                  <a:srgbClr val="D0661C"/>
                </a:solidFill>
                <a:latin typeface="Calibri"/>
              </a:rPr>
              <a:t>problème des limiteurs de flux dans les codes hydrodynamiques (choix un peu arbitraire, parfois calé sur des manips)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0" strike="noStrike" spc="-1" dirty="0">
                <a:solidFill>
                  <a:srgbClr val="D0661C"/>
                </a:solidFill>
                <a:latin typeface="Calibri"/>
              </a:rPr>
              <a:t>Collaborations/calculs multi codes :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E</a:t>
            </a:r>
            <a:r>
              <a:rPr lang="fr-FR" sz="1400" b="0" strike="noStrike" spc="-1" dirty="0">
                <a:solidFill>
                  <a:srgbClr val="D0661C"/>
                </a:solidFill>
                <a:latin typeface="Calibri"/>
              </a:rPr>
              <a:t>change de données entre codes : des standards existent, mais format de données pour interfacer codes parfois difficile</a:t>
            </a:r>
            <a:endParaRPr lang="fr-FR" sz="1400" spc="-1" dirty="0">
              <a:solidFill>
                <a:srgbClr val="D0661C"/>
              </a:solidFill>
              <a:latin typeface="Calibri"/>
            </a:endParaRP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Discussion sur GEANT4/FLUKA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Interface entre les physiciens et informaticiens pour les « gros codes »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Ressources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Prédominance de l’utilisation des GPU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« Vague de L’IA »: nécessité de se former sur les méthodes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b="0" strike="noStrike" spc="-1" dirty="0">
                <a:solidFill>
                  <a:srgbClr val="D0661C"/>
                </a:solidFill>
                <a:latin typeface="Calibri"/>
              </a:rPr>
              <a:t>Expertise : En déficit (? )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b="0" strike="noStrike" spc="-1" dirty="0">
                <a:solidFill>
                  <a:srgbClr val="D0661C"/>
                </a:solidFill>
                <a:latin typeface="Calibri"/>
              </a:rPr>
              <a:t>Importance de l’ingénierie logicielle dans le domaine, besoin d’experts dans les labos ou dans les collaborations.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Besoins de former les jeunes et les moins jeunes</a:t>
            </a:r>
            <a:endParaRPr lang="fr-FR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13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E557A8-108C-4CC9-98C1-42443DF1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144" y="6556387"/>
            <a:ext cx="1650391" cy="301613"/>
          </a:xfrm>
        </p:spPr>
        <p:txBody>
          <a:bodyPr/>
          <a:lstStyle/>
          <a:p>
            <a:r>
              <a:rPr lang="en-US"/>
              <a:t>18 décembre 2024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D8267D-F4FC-435D-B4FD-4B580B14D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5880" y="6562501"/>
            <a:ext cx="2527920" cy="289381"/>
          </a:xfrm>
        </p:spPr>
        <p:txBody>
          <a:bodyPr/>
          <a:lstStyle/>
          <a:p>
            <a:r>
              <a:rPr lang="fr-FR" dirty="0"/>
              <a:t>Journée du GDR SCIPAC,CEA Saclay</a:t>
            </a:r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2B4560B-4FA7-4FB4-B304-9022B043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0"/>
            <a:ext cx="3613324" cy="836712"/>
          </a:xfrm>
        </p:spPr>
        <p:txBody>
          <a:bodyPr>
            <a:normAutofit/>
          </a:bodyPr>
          <a:lstStyle/>
          <a:p>
            <a:r>
              <a:rPr lang="fr-FR" sz="3200" dirty="0"/>
              <a:t>Sources</a:t>
            </a:r>
            <a:endParaRPr lang="en-GB" sz="3200" dirty="0"/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EA651D3-579D-477D-9195-77D24CEE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46542"/>
              </p:ext>
            </p:extLst>
          </p:nvPr>
        </p:nvGraphicFramePr>
        <p:xfrm>
          <a:off x="191343" y="1556792"/>
          <a:ext cx="4536501" cy="41853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68353">
                  <a:extLst>
                    <a:ext uri="{9D8B030D-6E8A-4147-A177-3AD203B41FA5}">
                      <a16:colId xmlns:a16="http://schemas.microsoft.com/office/drawing/2014/main" val="3855729702"/>
                    </a:ext>
                  </a:extLst>
                </a:gridCol>
                <a:gridCol w="1368148">
                  <a:extLst>
                    <a:ext uri="{9D8B030D-6E8A-4147-A177-3AD203B41FA5}">
                      <a16:colId xmlns:a16="http://schemas.microsoft.com/office/drawing/2014/main" val="2360473433"/>
                    </a:ext>
                  </a:extLst>
                </a:gridCol>
              </a:tblGrid>
              <a:tr h="37982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Titre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Orateur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6016450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2.1 - Simulation de source d'ions ECR </a:t>
                      </a:r>
                      <a:r>
                        <a:rPr lang="fr-FR" sz="1100" b="1" dirty="0" err="1"/>
                        <a:t>monochargés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Guillaume Ferrand</a:t>
                      </a:r>
                    </a:p>
                    <a:p>
                      <a:pPr algn="ctr"/>
                      <a:r>
                        <a:rPr lang="fr-FR" sz="1100" dirty="0"/>
                        <a:t>CEA -Saclay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1013479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2.2 - Simulation de source d'ions ECR multichargés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Andrea Cernuschi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/>
                        <a:t>LPSC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2246534"/>
                  </a:ext>
                </a:extLst>
              </a:tr>
              <a:tr h="640336">
                <a:tc>
                  <a:txBody>
                    <a:bodyPr/>
                    <a:lstStyle/>
                    <a:p>
                      <a:r>
                        <a:rPr lang="fr-FR" sz="1100" b="1" dirty="0"/>
                        <a:t>2.3 - Simulation de l’extraction des ions d’un plasma avec le code PIC </a:t>
                      </a:r>
                      <a:r>
                        <a:rPr lang="fr-FR" sz="1100" b="1" dirty="0" err="1"/>
                        <a:t>Onix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err="1"/>
                        <a:t>Tiberiu</a:t>
                      </a:r>
                      <a:r>
                        <a:rPr lang="fr-FR" sz="1100" dirty="0"/>
                        <a:t> </a:t>
                      </a:r>
                      <a:r>
                        <a:rPr lang="fr-FR" sz="1100" dirty="0" err="1"/>
                        <a:t>Minea</a:t>
                      </a:r>
                      <a:endParaRPr lang="fr-FR" sz="11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LPGP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553434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u="none" strike="noStrike" kern="1200" baseline="0" dirty="0">
                          <a:solidFill>
                            <a:schemeClr val="dk1"/>
                          </a:solidFill>
                        </a:rPr>
                        <a:t>2.4 - Modélisation des machines de radiographie éclair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Rudy Delaunay</a:t>
                      </a:r>
                    </a:p>
                    <a:p>
                      <a:pPr algn="ctr"/>
                      <a:r>
                        <a:rPr lang="fr-FR" sz="1100" dirty="0"/>
                        <a:t>Rémi </a:t>
                      </a:r>
                      <a:r>
                        <a:rPr lang="fr-FR" sz="1100" dirty="0" err="1"/>
                        <a:t>Maisonny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CEA-DAM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934077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en-GB" sz="1100" b="1" dirty="0"/>
                        <a:t>2.5 - The tracking code RF-Track</a:t>
                      </a:r>
                      <a:endParaRPr lang="fr-F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Andrea Latina</a:t>
                      </a:r>
                    </a:p>
                    <a:p>
                      <a:pPr algn="ctr"/>
                      <a:r>
                        <a:rPr lang="fr-FR" sz="1100" dirty="0"/>
                        <a:t>CERN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615136"/>
                  </a:ext>
                </a:extLst>
              </a:tr>
              <a:tr h="633043">
                <a:tc>
                  <a:txBody>
                    <a:bodyPr/>
                    <a:lstStyle/>
                    <a:p>
                      <a:r>
                        <a:rPr lang="fr-FR" sz="1100" b="1" dirty="0"/>
                        <a:t>2.6 - Applications possibles de </a:t>
                      </a:r>
                      <a:r>
                        <a:rPr lang="fr-FR" sz="1100" b="1" dirty="0" err="1"/>
                        <a:t>Geant</a:t>
                      </a:r>
                      <a:r>
                        <a:rPr lang="fr-FR" sz="1100" b="1" dirty="0"/>
                        <a:t> 4 à la simulation de sources de particules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Marc </a:t>
                      </a:r>
                      <a:r>
                        <a:rPr lang="fr-FR" sz="1100" dirty="0" err="1"/>
                        <a:t>Verderi</a:t>
                      </a:r>
                      <a:endParaRPr lang="fr-FR" sz="1100" dirty="0"/>
                    </a:p>
                    <a:p>
                      <a:pPr algn="ctr"/>
                      <a:r>
                        <a:rPr lang="fr-FR" sz="1100" dirty="0"/>
                        <a:t>LLR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203848"/>
                  </a:ext>
                </a:extLst>
              </a:tr>
            </a:tbl>
          </a:graphicData>
        </a:graphic>
      </p:graphicFrame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8EC240F-A5F1-403D-8D79-204B2873111A}"/>
              </a:ext>
            </a:extLst>
          </p:cNvPr>
          <p:cNvSpPr txBox="1">
            <a:spLocks/>
          </p:cNvSpPr>
          <p:nvPr/>
        </p:nvSpPr>
        <p:spPr bwMode="auto">
          <a:xfrm>
            <a:off x="335360" y="813274"/>
            <a:ext cx="4176464" cy="415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Présentations</a:t>
            </a:r>
            <a:r>
              <a:rPr lang="fr-FR" sz="1800" dirty="0">
                <a:latin typeface="Calibri"/>
                <a:cs typeface="Arial"/>
              </a:rPr>
              <a:t> </a:t>
            </a:r>
            <a:endParaRPr lang="fr-FR" sz="18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  <a:p>
            <a:pPr fontAlgn="auto">
              <a:spcAft>
                <a:spcPts val="0"/>
              </a:spcAft>
              <a:defRPr/>
            </a:pPr>
            <a:endParaRPr lang="fr-FR" sz="1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6BDBC3F-BE36-44E8-B482-CF5169D0653E}"/>
              </a:ext>
            </a:extLst>
          </p:cNvPr>
          <p:cNvCxnSpPr>
            <a:cxnSpLocks/>
          </p:cNvCxnSpPr>
          <p:nvPr/>
        </p:nvCxnSpPr>
        <p:spPr>
          <a:xfrm>
            <a:off x="5015880" y="1052736"/>
            <a:ext cx="0" cy="5328592"/>
          </a:xfrm>
          <a:prstGeom prst="line">
            <a:avLst/>
          </a:prstGeom>
          <a:ln w="19050">
            <a:solidFill>
              <a:srgbClr val="242E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BF1B7026-FBB5-4870-819C-9903CA615E9C}"/>
              </a:ext>
            </a:extLst>
          </p:cNvPr>
          <p:cNvSpPr txBox="1">
            <a:spLocks/>
          </p:cNvSpPr>
          <p:nvPr/>
        </p:nvSpPr>
        <p:spPr bwMode="auto">
          <a:xfrm>
            <a:off x="5426242" y="836712"/>
            <a:ext cx="3406062" cy="4638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sz="1800" b="1" dirty="0">
                <a:latin typeface="Calibri"/>
                <a:cs typeface="Arial"/>
              </a:rPr>
              <a:t>Thèmes abordés / discussions</a:t>
            </a:r>
            <a:r>
              <a:rPr lang="fr-FR" sz="1000" b="1" dirty="0">
                <a:latin typeface="Calibri"/>
                <a:cs typeface="Arial"/>
              </a:rPr>
              <a:t> </a:t>
            </a:r>
            <a:r>
              <a:rPr lang="fr-FR" sz="1000" dirty="0">
                <a:latin typeface="Calibri"/>
                <a:cs typeface="Arial"/>
              </a:rPr>
              <a:t> </a:t>
            </a:r>
            <a:endParaRPr lang="fr-FR" sz="1000" dirty="0">
              <a:latin typeface="Calibri"/>
              <a:ea typeface="Calibri"/>
              <a:cs typeface="Arial"/>
            </a:endParaRPr>
          </a:p>
          <a:p>
            <a:pPr marL="457200" lvl="1" indent="0" fontAlgn="base">
              <a:spcAft>
                <a:spcPct val="0"/>
              </a:spcAft>
              <a:buNone/>
              <a:defRPr/>
            </a:pPr>
            <a:endParaRPr lang="fr-FR" sz="1500" dirty="0">
              <a:solidFill>
                <a:srgbClr val="232F49"/>
              </a:solidFill>
            </a:endParaRP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BDF4341D-F2FE-4E73-91D1-01348755399E}"/>
              </a:ext>
            </a:extLst>
          </p:cNvPr>
          <p:cNvSpPr txBox="1">
            <a:spLocks/>
          </p:cNvSpPr>
          <p:nvPr/>
        </p:nvSpPr>
        <p:spPr bwMode="auto">
          <a:xfrm>
            <a:off x="5024760" y="1261960"/>
            <a:ext cx="7104661" cy="53280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spcAft>
                <a:spcPts val="0"/>
              </a:spcAft>
              <a:buFont typeface="Arial"/>
              <a:buChar char="•"/>
              <a:defRPr/>
            </a:pPr>
            <a:r>
              <a:rPr lang="fr-FR" sz="1600" dirty="0">
                <a:solidFill>
                  <a:srgbClr val="D0671C"/>
                </a:solidFill>
              </a:rPr>
              <a:t>Un panorama large sur les problématiques liées aux sources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ECR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monochargés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, multichargés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Extraction d’ions d’un plasma – ITER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Sources d’électrons fort courant (kA) – pour EPURE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Code de transport et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tracking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  et extension à  GEANT4 (besoin de dev </a:t>
            </a:r>
            <a:r>
              <a:rPr lang="fr-FR" sz="1400" spc="-1" dirty="0" err="1">
                <a:solidFill>
                  <a:srgbClr val="D0661C"/>
                </a:solidFill>
                <a:latin typeface="Calibri"/>
              </a:rPr>
              <a:t>specif</a:t>
            </a:r>
            <a:r>
              <a:rPr lang="fr-FR" sz="1400" spc="-1" dirty="0">
                <a:solidFill>
                  <a:srgbClr val="D0661C"/>
                </a:solidFill>
                <a:latin typeface="Calibri"/>
              </a:rPr>
              <a:t>. sources)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800" spc="-1" dirty="0">
                <a:solidFill>
                  <a:srgbClr val="D0661C"/>
                </a:solidFill>
                <a:latin typeface="Calibri"/>
              </a:rPr>
              <a:t>Sources d ’ions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Calcul brute PIC: pas forcément la bonne voie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000" spc="-1" dirty="0">
                <a:solidFill>
                  <a:srgbClr val="D0661C"/>
                </a:solidFill>
                <a:latin typeface="Calibri"/>
              </a:rPr>
              <a:t>Travailler sur la physique et la modélisation pour diminuer le besoin en puissance : 2D (?),  approche statistique (? )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Si nouveau PIC: travailler architecture GPU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Interaction plasma-paroi à basse énergie :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000" spc="-1" dirty="0">
                <a:solidFill>
                  <a:srgbClr val="D0661C"/>
                </a:solidFill>
                <a:latin typeface="Calibri"/>
              </a:rPr>
              <a:t>se rapprocher de la communauté des plasma froids. </a:t>
            </a:r>
          </a:p>
          <a:p>
            <a:pPr marL="1257300" lvl="2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000" spc="-1" dirty="0">
                <a:solidFill>
                  <a:srgbClr val="D0661C"/>
                </a:solidFill>
                <a:latin typeface="Calibri"/>
              </a:rPr>
              <a:t>Geant4 peut apporter des réponses pour les énergies &gt; 100 eV (besoin de nouvelles </a:t>
            </a:r>
            <a:r>
              <a:rPr lang="fr-FR" sz="1000" spc="-1" dirty="0" err="1">
                <a:solidFill>
                  <a:srgbClr val="D0661C"/>
                </a:solidFill>
                <a:latin typeface="Calibri"/>
              </a:rPr>
              <a:t>fonctionalité</a:t>
            </a:r>
            <a:r>
              <a:rPr lang="fr-FR" sz="1000" spc="-1" dirty="0">
                <a:solidFill>
                  <a:srgbClr val="D0661C"/>
                </a:solidFill>
                <a:latin typeface="Calibri"/>
              </a:rPr>
              <a:t>)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800" spc="-1" dirty="0">
                <a:solidFill>
                  <a:srgbClr val="D0661C"/>
                </a:solidFill>
                <a:latin typeface="Calibri"/>
              </a:rPr>
              <a:t>Sources d’électrons fort courant :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cas spécifique codes historiques (US) LSP/Chicago, MCNP. Possibilité d’utiliser d’autres codes (CST, GEANT4, RF Track, …) 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RF Track : un code prometteur. Déjà fait ses preuves : THOMX, CLEAR, LINAC4, …</a:t>
            </a:r>
          </a:p>
          <a:p>
            <a:pPr marL="800100" lvl="1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400" spc="-1" dirty="0">
                <a:solidFill>
                  <a:srgbClr val="D0661C"/>
                </a:solidFill>
                <a:latin typeface="Calibri"/>
              </a:rPr>
              <a:t>Codes source d’électrons : toujours des besoins. code développé au LPGP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r>
              <a:rPr lang="fr-FR" sz="1600" spc="-1" dirty="0">
                <a:solidFill>
                  <a:srgbClr val="D0661C"/>
                </a:solidFill>
                <a:latin typeface="Calibri"/>
              </a:rPr>
              <a:t>Globalement : une communauté réduite, mais un besoin bien présent.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  <a:defRPr/>
            </a:pPr>
            <a:endParaRPr lang="fr-FR" sz="1800" spc="-1" dirty="0">
              <a:solidFill>
                <a:srgbClr val="D0661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026550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b="1" kern="1200" dirty="0">
            <a:solidFill>
              <a:srgbClr val="D0671C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dele-IJCLAb-powerpoi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31539</TotalTime>
  <Words>2434</Words>
  <Application>Microsoft Macintosh PowerPoint</Application>
  <PresentationFormat>Grand écran</PresentationFormat>
  <Paragraphs>610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</vt:lpstr>
      <vt:lpstr>Calibri Light</vt:lpstr>
      <vt:lpstr>Roboto</vt:lpstr>
      <vt:lpstr>1_modele-IJCLAb-powerpoint</vt:lpstr>
      <vt:lpstr>Conception personnalisée</vt:lpstr>
      <vt:lpstr>2_modele-IJCLAb-powerpoint</vt:lpstr>
      <vt:lpstr>Atelier calculs du GDR SCIPAC Restitution </vt:lpstr>
      <vt:lpstr>Problématique de départ </vt:lpstr>
      <vt:lpstr>Accélérateurs et systèmes associés </vt:lpstr>
      <vt:lpstr>Domaines des accélérateurs  </vt:lpstr>
      <vt:lpstr>Domaines &amp; Programme  </vt:lpstr>
      <vt:lpstr>Atelier calculs</vt:lpstr>
      <vt:lpstr>Atelier calculs</vt:lpstr>
      <vt:lpstr>Laser- Plasma</vt:lpstr>
      <vt:lpstr>Sources</vt:lpstr>
      <vt:lpstr>Dynamique faisceau </vt:lpstr>
      <vt:lpstr>Outils numériques pour la conception </vt:lpstr>
      <vt:lpstr>Outils numériques pour la conception 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Maud Baylac</cp:lastModifiedBy>
  <cp:revision>1896</cp:revision>
  <dcterms:created xsi:type="dcterms:W3CDTF">2011-03-09T16:37:49Z</dcterms:created>
  <dcterms:modified xsi:type="dcterms:W3CDTF">2025-01-06T11:23:59Z</dcterms:modified>
</cp:coreProperties>
</file>